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图表标题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485714" cy="3200000"/>
          </a:xfrm>
        </p:spPr>
      </p:pic>
      <p:sp>
        <p:nvSpPr>
          <p:cNvPr id="5" name="TextBox 4"/>
          <p:cNvSpPr txBox="1"/>
          <p:nvPr/>
        </p:nvSpPr>
        <p:spPr>
          <a:xfrm>
            <a:off x="2771800" y="1556792"/>
            <a:ext cx="1152128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427984" y="1741458"/>
            <a:ext cx="252028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6296" y="15475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8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图表标题设置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5485714" cy="1327752"/>
          </a:xfrm>
        </p:spPr>
      </p:pic>
      <p:sp>
        <p:nvSpPr>
          <p:cNvPr id="5" name="TextBox 4"/>
          <p:cNvSpPr txBox="1"/>
          <p:nvPr/>
        </p:nvSpPr>
        <p:spPr>
          <a:xfrm>
            <a:off x="611560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616106" y="2816932"/>
            <a:ext cx="50405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图表标题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268760"/>
            <a:ext cx="50405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6106" y="1593840"/>
            <a:ext cx="504056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87756"/>
            <a:ext cx="1733550" cy="1924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34284"/>
            <a:ext cx="2880000" cy="17464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34284"/>
            <a:ext cx="2880000" cy="1736831"/>
          </a:xfrm>
          <a:prstGeom prst="rect">
            <a:avLst/>
          </a:prstGeom>
        </p:spPr>
      </p:pic>
      <p:pic>
        <p:nvPicPr>
          <p:cNvPr id="13" name="内容占位符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34284"/>
            <a:ext cx="2880000" cy="16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4055" y="3769295"/>
            <a:ext cx="95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居中覆盖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3622" y="37768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无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2320" y="376929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上方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1187756"/>
            <a:ext cx="1733550" cy="39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930" y="1700808"/>
            <a:ext cx="1733550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2312936"/>
            <a:ext cx="1733550" cy="46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555776" y="1453426"/>
            <a:ext cx="4464496" cy="26236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292080" y="1899840"/>
            <a:ext cx="1728192" cy="18694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32440" y="2917649"/>
            <a:ext cx="0" cy="99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58930" y="2834567"/>
            <a:ext cx="173355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10771" y="3246075"/>
            <a:ext cx="191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背景、边框、效果等设置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18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图表标题</vt:lpstr>
      <vt:lpstr>图表标题设置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图表标题</dc:title>
  <dc:creator>wx</dc:creator>
  <cp:lastModifiedBy>wx</cp:lastModifiedBy>
  <cp:revision>3</cp:revision>
  <dcterms:created xsi:type="dcterms:W3CDTF">2020-06-06T01:46:13Z</dcterms:created>
  <dcterms:modified xsi:type="dcterms:W3CDTF">2020-06-06T02:09:11Z</dcterms:modified>
</cp:coreProperties>
</file>