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坐标轴标题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77544"/>
            <a:ext cx="5981700" cy="14478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5040000" cy="2963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3789040"/>
            <a:ext cx="93610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132856"/>
            <a:ext cx="504056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908720"/>
            <a:ext cx="0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7544" y="5486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垂直坐标标题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35896" y="3973706"/>
            <a:ext cx="2160240" cy="312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50912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68" y="14847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坐标轴标题默认不显示，可以在坐标轴标题中设置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4168" y="378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横坐标标题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2123728" y="458112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37874" y="4509120"/>
            <a:ext cx="18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坐标轴标题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5229200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78433" y="5598532"/>
            <a:ext cx="581399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9817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4644008" y="1268760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1638092"/>
            <a:ext cx="504056" cy="68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03848" y="278092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7984" y="2780928"/>
            <a:ext cx="93610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776"/>
            <a:ext cx="1485900" cy="129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162" y="4509864"/>
            <a:ext cx="1453290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3645024"/>
            <a:ext cx="2520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横纵坐标是分开设置。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纵坐标的刻度设置，可以在纵坐标的其他选项中找到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03377"/>
            <a:ext cx="3310907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坐标轴标题</vt:lpstr>
      <vt:lpstr>坐标轴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坐标轴标题</dc:title>
  <dc:creator>wx</dc:creator>
  <cp:lastModifiedBy>wx</cp:lastModifiedBy>
  <cp:revision>3</cp:revision>
  <dcterms:created xsi:type="dcterms:W3CDTF">2020-06-06T08:06:57Z</dcterms:created>
  <dcterms:modified xsi:type="dcterms:W3CDTF">2020-06-08T01:41:44Z</dcterms:modified>
</cp:coreProperties>
</file>