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59" autoAdjust="0"/>
  </p:normalViewPr>
  <p:slideViewPr>
    <p:cSldViewPr>
      <p:cViewPr varScale="1">
        <p:scale>
          <a:sx n="84" d="100"/>
          <a:sy n="84" d="100"/>
        </p:scale>
        <p:origin x="-5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862064"/>
            <a:ext cx="8229600" cy="1143000"/>
          </a:xfrm>
        </p:spPr>
        <p:txBody>
          <a:bodyPr/>
          <a:lstStyle/>
          <a:p>
            <a:r>
              <a:rPr lang="zh-CN" altLang="en-US" dirty="0"/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312962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大纲简述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19256" cy="2980928"/>
          </a:xfrm>
        </p:spPr>
        <p:txBody>
          <a:bodyPr/>
          <a:lstStyle/>
          <a:p>
            <a:r>
              <a:rPr lang="zh-CN" altLang="en-US" dirty="0" smtClean="0"/>
              <a:t>大纲就像书目录一样，起到清晰脉络的作用，使观看的人一目了然，抓住主要内容。</a:t>
            </a:r>
            <a:endParaRPr lang="en-US" altLang="zh-CN" dirty="0" smtClean="0"/>
          </a:p>
          <a:p>
            <a:r>
              <a:rPr lang="zh-CN" altLang="en-US" dirty="0" smtClean="0"/>
              <a:t>可以在左边大纲中查看大纲内容</a:t>
            </a:r>
            <a:endParaRPr lang="en-US" altLang="zh-CN" dirty="0" smtClean="0"/>
          </a:p>
          <a:p>
            <a:r>
              <a:rPr lang="zh-CN" altLang="en-US" dirty="0" smtClean="0"/>
              <a:t>大纲在内容由占位符中的文字自动生成。</a:t>
            </a:r>
            <a:endParaRPr lang="en-US" altLang="zh-CN" dirty="0" smtClean="0"/>
          </a:p>
          <a:p>
            <a:r>
              <a:rPr lang="zh-CN" altLang="en-US" dirty="0" smtClean="0"/>
              <a:t>可以直接在大纲中编写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的主要内容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652377"/>
            <a:ext cx="4743450" cy="1943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3768" y="4653136"/>
            <a:ext cx="792088" cy="25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15716" y="4941291"/>
            <a:ext cx="4428492" cy="147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69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大纲编写</a:t>
            </a:r>
            <a:r>
              <a:rPr lang="en-US" altLang="zh-CN" dirty="0" smtClean="0"/>
              <a:t>PPT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选择大纲，可以在其中直接输入内容</a:t>
            </a:r>
            <a:endParaRPr lang="en-US" altLang="zh-CN" dirty="0" smtClean="0"/>
          </a:p>
          <a:p>
            <a:r>
              <a:rPr lang="en-US" altLang="zh-CN" dirty="0" smtClean="0"/>
              <a:t>&lt;Enter&gt;</a:t>
            </a:r>
            <a:r>
              <a:rPr lang="zh-CN" altLang="en-US" dirty="0" smtClean="0"/>
              <a:t>键插入下一段内容</a:t>
            </a:r>
          </a:p>
          <a:p>
            <a:r>
              <a:rPr lang="en-US" altLang="zh-CN" dirty="0" smtClean="0"/>
              <a:t>&lt;Tab&gt;</a:t>
            </a:r>
            <a:r>
              <a:rPr lang="zh-CN" altLang="en-US" dirty="0" smtClean="0"/>
              <a:t>键降低级别</a:t>
            </a:r>
            <a:endParaRPr lang="en-US" altLang="zh-CN" dirty="0" smtClean="0"/>
          </a:p>
          <a:p>
            <a:r>
              <a:rPr lang="en-US" altLang="zh-CN" dirty="0" smtClean="0"/>
              <a:t>&lt;Shift&gt;+&lt;Tab&gt;</a:t>
            </a:r>
            <a:r>
              <a:rPr lang="zh-CN" altLang="en-US" dirty="0" smtClean="0"/>
              <a:t>键提高级别</a:t>
            </a:r>
            <a:endParaRPr lang="en-US" altLang="zh-CN" dirty="0" smtClean="0"/>
          </a:p>
          <a:p>
            <a:r>
              <a:rPr lang="zh-CN" altLang="en-US" dirty="0" smtClean="0"/>
              <a:t>提高到最高级别时，会变成新幻灯片</a:t>
            </a:r>
            <a:endParaRPr lang="en-US" altLang="zh-CN" dirty="0" smtClean="0"/>
          </a:p>
          <a:p>
            <a:r>
              <a:rPr lang="zh-CN" altLang="en-US" dirty="0" smtClean="0"/>
              <a:t>可以从其他文件的大纲中建立幻灯片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43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111</Words>
  <Application>Microsoft Office PowerPoint</Application>
  <PresentationFormat>全屏显示(4:3)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大纲</vt:lpstr>
      <vt:lpstr>大纲简述</vt:lpstr>
      <vt:lpstr>大纲编写PPT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大纲</dc:title>
  <dc:creator>wx</dc:creator>
  <cp:lastModifiedBy>wx</cp:lastModifiedBy>
  <cp:revision>7</cp:revision>
  <dcterms:created xsi:type="dcterms:W3CDTF">2020-06-09T01:19:35Z</dcterms:created>
  <dcterms:modified xsi:type="dcterms:W3CDTF">2020-06-09T02:03:35Z</dcterms:modified>
</cp:coreProperties>
</file>