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048" autoAdjust="0"/>
    <p:restoredTop sz="94614" autoAdjust="0"/>
  </p:normalViewPr>
  <p:slideViewPr>
    <p:cSldViewPr>
      <p:cViewPr varScale="1">
        <p:scale>
          <a:sx n="144" d="100"/>
          <a:sy n="144" d="100"/>
        </p:scale>
        <p:origin x="-73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0" y="1597819"/>
            <a:ext cx="38862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0" y="2914650"/>
            <a:ext cx="32004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2774853"/>
            <a:ext cx="8305800" cy="85725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075299"/>
            <a:ext cx="8305800" cy="14859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2662595"/>
            <a:ext cx="2971800" cy="1191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2662595"/>
            <a:ext cx="2971800" cy="1191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2644727"/>
            <a:ext cx="45720" cy="3429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628900"/>
            <a:ext cx="7924800" cy="10287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3719148"/>
            <a:ext cx="7924800" cy="738552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3687744"/>
            <a:ext cx="7924800" cy="3226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59936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59936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49695"/>
            <a:ext cx="4040188" cy="5715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1651422"/>
            <a:ext cx="4038600" cy="293522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1651422"/>
            <a:ext cx="4038600" cy="293522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049695"/>
            <a:ext cx="4040188" cy="5715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1635164"/>
            <a:ext cx="3749040" cy="1191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1635164"/>
            <a:ext cx="3749040" cy="1191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342900"/>
            <a:ext cx="6248400" cy="428625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200150"/>
            <a:ext cx="1984248" cy="280035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342900"/>
            <a:ext cx="1981200" cy="8001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0" y="205979"/>
            <a:ext cx="41148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0" y="1200151"/>
            <a:ext cx="41148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342900"/>
            <a:ext cx="2057400" cy="8001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342900"/>
            <a:ext cx="6019800" cy="417195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200150"/>
            <a:ext cx="2057400" cy="33147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20000" cy="514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085850"/>
            <a:ext cx="8229600" cy="35087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4652750"/>
            <a:ext cx="2590800" cy="288036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4652750"/>
            <a:ext cx="3581400" cy="288036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4636148"/>
            <a:ext cx="609600" cy="3429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144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pic>
        <p:nvPicPr>
          <p:cNvPr id="7" name="图片 6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20000" cy="514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0" y="2774853"/>
            <a:ext cx="4191000" cy="857250"/>
          </a:xfrm>
        </p:spPr>
        <p:txBody>
          <a:bodyPr>
            <a:normAutofit/>
          </a:bodyPr>
          <a:lstStyle/>
          <a:p>
            <a:r>
              <a:rPr lang="zh-CN" altLang="en-US" sz="4400" b="1" dirty="0" smtClean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  <a:hlinkClick r:id="rId2" action="ppaction://hlinksldjump"/>
              </a:rPr>
              <a:t>唐</a:t>
            </a:r>
            <a:r>
              <a:rPr lang="en-US" altLang="zh-CN" sz="4400" b="1" dirty="0" smtClean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  <a:hlinkClick r:id="rId2" action="ppaction://hlinksldjump"/>
              </a:rPr>
              <a:t>·</a:t>
            </a:r>
            <a:r>
              <a:rPr lang="zh-CN" altLang="en-US" sz="4400" b="1" dirty="0" smtClean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  <a:hlinkClick r:id="rId2" action="ppaction://hlinksldjump"/>
              </a:rPr>
              <a:t>骆宾王</a:t>
            </a:r>
            <a:endParaRPr lang="zh-CN" altLang="en-US" sz="4400" b="1" dirty="0">
              <a:solidFill>
                <a:srgbClr val="7030A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0" y="1075299"/>
            <a:ext cx="4191000" cy="14859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咏鹅</a:t>
            </a:r>
            <a:endParaRPr lang="zh-CN" altLang="en-US" sz="96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咏鹅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pc="600" smtClean="0">
                <a:latin typeface="+mn-ea"/>
              </a:rPr>
              <a:t>鹅，鹅，鹅，</a:t>
            </a:r>
            <a:endParaRPr lang="en-US" altLang="zh-CN" spc="60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pc="600" smtClean="0">
                <a:latin typeface="+mn-ea"/>
              </a:rPr>
              <a:t>曲靖向天歌，</a:t>
            </a:r>
            <a:endParaRPr lang="en-US" altLang="zh-CN" spc="60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pc="600" smtClean="0">
                <a:latin typeface="+mn-ea"/>
              </a:rPr>
              <a:t>白毛浮绿水，</a:t>
            </a:r>
            <a:endParaRPr lang="en-US" altLang="zh-CN" spc="60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pc="600" smtClean="0">
                <a:latin typeface="+mn-ea"/>
              </a:rPr>
              <a:t>红掌拨清波。</a:t>
            </a:r>
            <a:endParaRPr lang="zh-CN" altLang="en-US" spc="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5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作者简介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0" y="1200151"/>
            <a:ext cx="4176464" cy="339447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zh-CN" altLang="en-US" sz="2600" dirty="0" smtClean="0">
                <a:latin typeface="+mn-ea"/>
              </a:rPr>
              <a:t>骆宾王（约</a:t>
            </a:r>
            <a:r>
              <a:rPr lang="en-US" altLang="zh-CN" sz="2600" dirty="0" smtClean="0">
                <a:latin typeface="+mn-ea"/>
              </a:rPr>
              <a:t>623~684</a:t>
            </a:r>
            <a:r>
              <a:rPr lang="zh-CN" altLang="en-US" sz="2600" dirty="0" smtClean="0">
                <a:latin typeface="+mn-ea"/>
              </a:rPr>
              <a:t>后），字观光，唐朝初期著名的诗人，与王勃，杨炯，卢照邻合成“初唐四杰”。</a:t>
            </a:r>
            <a:endParaRPr lang="en-US" altLang="zh-CN" sz="2600" dirty="0" smtClean="0">
              <a:latin typeface="+mn-ea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altLang="zh-CN" sz="2600" dirty="0" smtClean="0">
                <a:latin typeface="+mn-ea"/>
              </a:rPr>
              <a:t>《</a:t>
            </a:r>
            <a:r>
              <a:rPr lang="zh-CN" altLang="en-US" sz="2600" dirty="0" smtClean="0">
                <a:latin typeface="+mn-ea"/>
              </a:rPr>
              <a:t>咏鹅</a:t>
            </a:r>
            <a:r>
              <a:rPr lang="en-US" altLang="zh-CN" sz="2600" dirty="0" smtClean="0">
                <a:latin typeface="+mn-ea"/>
              </a:rPr>
              <a:t>》</a:t>
            </a:r>
            <a:r>
              <a:rPr lang="zh-CN" altLang="en-US" sz="2600" dirty="0" smtClean="0">
                <a:latin typeface="+mn-ea"/>
              </a:rPr>
              <a:t>相传为骆宾王七岁之时，看到池塘中嬉戏的鹅群，脱口而出写成的千古佳作。</a:t>
            </a:r>
            <a:endParaRPr lang="zh-CN" altLang="en-US" sz="2600" dirty="0">
              <a:latin typeface="+mn-ea"/>
            </a:endParaRPr>
          </a:p>
        </p:txBody>
      </p:sp>
      <p:sp>
        <p:nvSpPr>
          <p:cNvPr id="4" name="动作按钮: 开始 3">
            <a:hlinkClick r:id="" action="ppaction://hlinkshowjump?jump=firstslide" highlightClick="1"/>
          </p:cNvPr>
          <p:cNvSpPr/>
          <p:nvPr/>
        </p:nvSpPr>
        <p:spPr>
          <a:xfrm>
            <a:off x="8316416" y="4587974"/>
            <a:ext cx="576064" cy="43204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7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71</TotalTime>
  <Words>88</Words>
  <Application>Microsoft Office PowerPoint</Application>
  <PresentationFormat>全屏显示(16:9)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纸张</vt:lpstr>
      <vt:lpstr>咏鹅</vt:lpstr>
      <vt:lpstr>咏鹅</vt:lpstr>
      <vt:lpstr>作者简介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</dc:creator>
  <cp:lastModifiedBy>wx</cp:lastModifiedBy>
  <cp:revision>9</cp:revision>
  <dcterms:created xsi:type="dcterms:W3CDTF">2019-11-28T01:31:28Z</dcterms:created>
  <dcterms:modified xsi:type="dcterms:W3CDTF">2019-11-28T02:43:22Z</dcterms:modified>
</cp:coreProperties>
</file>