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"/>
  </p:notes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17" autoAdjust="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2E2D-6263-42C9-A029-6D24E5B54ADC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6DE9-BACD-4F13-AD24-69B51029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5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0F9A903-2F57-4588-AD96-9B280F4AB8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289F-363A-43F5-8A44-6A63411716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2CE-4344-4A67-8AC9-BEF05CF0F0F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4B8F-CF6A-4A01-AA58-F96694128C5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331C297-1CE7-48F5-9241-20D4147A0CC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4569315-5FBD-42A9-ABA7-AE323D0759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43737E6-8E05-4778-BFED-F6438B14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B825-D82E-4AA9-BBD9-EA52F3506E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C5500D-4591-4992-8A97-D7E26330F3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2A9458-BA1C-490D-B910-1B846C11CA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6E5D26-783F-4EE6-B60C-3C00AD1C02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3327F03-8166-4E8F-893E-065C7E1980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slow">
    <p:wipe dir="d"/>
  </p:transition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wx\Desktop\&#21160;&#30011;&#20999;&#25442;&#38899;&#39057;\&#20122;&#29305;&#20848;&#25552;&#26031;&#20043;&#23376;.wm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7200" dirty="0">
                <a:effectLst/>
                <a:latin typeface="隶书" pitchFamily="49" charset="-122"/>
                <a:ea typeface="隶书" pitchFamily="49" charset="-122"/>
              </a:rPr>
              <a:t>壶口瀑布</a:t>
            </a:r>
            <a:endParaRPr lang="zh-CN" altLang="en-US" sz="7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  <p:pic>
        <p:nvPicPr>
          <p:cNvPr id="5" name="亚特兰提斯之子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4000" y="2520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39336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空中悬壶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冰瀑奇观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水底冒烟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旱地行船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霓虹通天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山飞海立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旱天惊雷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冰峰倒挂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十里龙槽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春秋风采 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古河名胜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hlinkClick r:id="rId2" action="ppaction://hlinksldjump"/>
              </a:rPr>
              <a:t>旅游攻略 </a:t>
            </a:r>
            <a:endParaRPr lang="zh-CN" altLang="en-US" sz="2400" dirty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2486025"/>
            <a:ext cx="1487487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</p:spTree>
  </p:cSld>
  <p:clrMapOvr>
    <a:masterClrMapping/>
  </p:clrMapOvr>
  <p:transition spd="slow" advTm="600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旅游攻略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/>
              <a:t>交通：去壶口参观游览，可有几条路线：一从临汾乘汽车前往。临汾至壶口有一条三级公路。从北京、太原、西安、成都等地可乘火车至临汾。二从吉县前往。吉县距太原</a:t>
            </a:r>
            <a:r>
              <a:rPr lang="en-US" altLang="zh-CN" sz="1800"/>
              <a:t>352</a:t>
            </a:r>
            <a:r>
              <a:rPr lang="zh-CN" altLang="en-US" sz="1800"/>
              <a:t>公里，有吉太公路可通，吉县汽车运输公司每天有从县城往来太原、临汾、侯马的班车。三从陕西宜川县前往。宜川距壶口</a:t>
            </a:r>
            <a:r>
              <a:rPr lang="en-US" altLang="zh-CN" sz="1800"/>
              <a:t>50</a:t>
            </a:r>
            <a:r>
              <a:rPr lang="zh-CN" altLang="en-US" sz="1800"/>
              <a:t>公里。去宜川可从西安乘汽车前往，</a:t>
            </a:r>
            <a:r>
              <a:rPr lang="en-US" altLang="zh-CN" sz="1800"/>
              <a:t>300</a:t>
            </a:r>
            <a:r>
              <a:rPr lang="zh-CN" altLang="en-US" sz="1800"/>
              <a:t>多公里。从延安去较近，</a:t>
            </a:r>
            <a:r>
              <a:rPr lang="en-US" altLang="zh-CN" sz="1800"/>
              <a:t>164</a:t>
            </a:r>
            <a:r>
              <a:rPr lang="zh-CN" altLang="en-US" sz="1800"/>
              <a:t>公里。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开放时间：</a:t>
            </a:r>
            <a:r>
              <a:rPr lang="en-US" altLang="zh-CN" sz="1800"/>
              <a:t>08</a:t>
            </a:r>
            <a:r>
              <a:rPr lang="zh-CN" altLang="en-US" sz="1800"/>
              <a:t>：</a:t>
            </a:r>
            <a:r>
              <a:rPr lang="en-US" altLang="zh-CN" sz="1800"/>
              <a:t>00</a:t>
            </a:r>
            <a:r>
              <a:rPr lang="zh-CN" altLang="en-US" sz="1800"/>
              <a:t>～</a:t>
            </a:r>
            <a:r>
              <a:rPr lang="en-US" altLang="zh-CN" sz="1800"/>
              <a:t>18</a:t>
            </a:r>
            <a:r>
              <a:rPr lang="zh-CN" altLang="en-US" sz="1800"/>
              <a:t>：</a:t>
            </a:r>
            <a:r>
              <a:rPr lang="en-US" altLang="zh-CN" sz="1800"/>
              <a:t>00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门票：</a:t>
            </a:r>
            <a:r>
              <a:rPr lang="en-US" altLang="zh-CN" sz="1800"/>
              <a:t>81</a:t>
            </a:r>
            <a:r>
              <a:rPr lang="zh-CN" altLang="en-US" sz="1800"/>
              <a:t>元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饮食：尝黄河鲤鱼、品延安美酒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注意事项：瀑布两边的河岸全是较为平整的大岩石，表面覆盖着一层黄土，瀑布没有围栏，所以要特别注意安全，不要站得太靠近；路途较远，最好带些食品，路上食用。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周边景点：壶口瀑布周围还有孟门月夜、镇河神牛、旱地行船、清代长城、明清码头、梳妆台、古炮台、克难坡等自然和人文景观，若从吉县游壶口，在壶口瀑布往西</a:t>
            </a:r>
            <a:r>
              <a:rPr lang="en-US" altLang="zh-CN" sz="1800"/>
              <a:t>8</a:t>
            </a:r>
            <a:r>
              <a:rPr lang="zh-CN" altLang="en-US" sz="1800"/>
              <a:t>公里有阎锡山故居。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壶口瀑布旅游简介</a:t>
            </a:r>
            <a:endParaRPr lang="en-US" altLang="zh-CN"/>
          </a:p>
        </p:txBody>
      </p:sp>
    </p:spTree>
  </p:cSld>
  <p:clrMapOvr>
    <a:masterClrMapping/>
  </p:clrMapOvr>
  <p:transition spd="slow" advTm="5000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81</TotalTime>
  <Words>310</Words>
  <Application>Microsoft Office PowerPoint</Application>
  <PresentationFormat>全屏显示(4:3)</PresentationFormat>
  <Paragraphs>24</Paragraphs>
  <Slides>3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活力</vt:lpstr>
      <vt:lpstr>壶口瀑布</vt:lpstr>
      <vt:lpstr>目录</vt:lpstr>
      <vt:lpstr>旅游攻略</vt:lpstr>
    </vt:vector>
  </TitlesOfParts>
  <Company>真文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速度和容量</dc:title>
  <dc:creator>蛟龙</dc:creator>
  <cp:lastModifiedBy>wx</cp:lastModifiedBy>
  <cp:revision>24</cp:revision>
  <dcterms:created xsi:type="dcterms:W3CDTF">2005-11-03T08:28:07Z</dcterms:created>
  <dcterms:modified xsi:type="dcterms:W3CDTF">2019-12-07T07:38:43Z</dcterms:modified>
</cp:coreProperties>
</file>