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46E9A-5689-41E1-8AA8-3E0134707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544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EAC5D-D31E-4119-A9DF-04B05F813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6596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61AF8-5985-4744-AC02-480266F59D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77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D78BA-001D-4613-AA08-D1426EEB78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6344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707CC-ABE2-445A-B86F-9D0E4BAAC6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830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98686-6C9F-4030-9992-4D612CA406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092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D6E5B-C5DF-4137-92B9-155A4B733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81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DEF6B-8A51-4D12-B9A4-D9DF921C25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480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9998-2BBE-46B5-98DA-D415E588E1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8183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3B8B0-2E00-461C-86E8-4D22C6E57B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10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23206-CDFD-4A4B-823E-0864A1C71A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567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14B326-D24A-4DE0-8748-7A935D3B6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旅游攻略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/>
              <a:t>交通：去壶口参观游览，可有几条路线：一从临汾乘汽车前往。临汾至壶口有一条三级公路。从北京、太原、西安、成都等地可乘火车至临汾。二从吉县前往。吉县距太原</a:t>
            </a:r>
            <a:r>
              <a:rPr lang="en-US" altLang="zh-CN" sz="1800"/>
              <a:t>352</a:t>
            </a:r>
            <a:r>
              <a:rPr lang="zh-CN" altLang="en-US" sz="1800"/>
              <a:t>公里，有吉太公路可通，吉县汽车运输公司每天有从县城往来太原、临汾、侯马的班车。三从陕西宜川县前往。宜川距壶口</a:t>
            </a:r>
            <a:r>
              <a:rPr lang="en-US" altLang="zh-CN" sz="1800"/>
              <a:t>50</a:t>
            </a:r>
            <a:r>
              <a:rPr lang="zh-CN" altLang="en-US" sz="1800"/>
              <a:t>公里。去宜川可从西安乘汽车前往，</a:t>
            </a:r>
            <a:r>
              <a:rPr lang="en-US" altLang="zh-CN" sz="1800"/>
              <a:t>300</a:t>
            </a:r>
            <a:r>
              <a:rPr lang="zh-CN" altLang="en-US" sz="1800"/>
              <a:t>多公里。从延安去较近，</a:t>
            </a:r>
            <a:r>
              <a:rPr lang="en-US" altLang="zh-CN" sz="1800"/>
              <a:t>164</a:t>
            </a:r>
            <a:r>
              <a:rPr lang="zh-CN" altLang="en-US" sz="1800"/>
              <a:t>公里。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开放时间：</a:t>
            </a:r>
            <a:r>
              <a:rPr lang="en-US" altLang="zh-CN" sz="1800"/>
              <a:t>08</a:t>
            </a:r>
            <a:r>
              <a:rPr lang="zh-CN" altLang="en-US" sz="1800"/>
              <a:t>：</a:t>
            </a:r>
            <a:r>
              <a:rPr lang="en-US" altLang="zh-CN" sz="1800"/>
              <a:t>00</a:t>
            </a:r>
            <a:r>
              <a:rPr lang="zh-CN" altLang="en-US" sz="1800"/>
              <a:t>～</a:t>
            </a:r>
            <a:r>
              <a:rPr lang="en-US" altLang="zh-CN" sz="1800"/>
              <a:t>18</a:t>
            </a:r>
            <a:r>
              <a:rPr lang="zh-CN" altLang="en-US" sz="1800"/>
              <a:t>：</a:t>
            </a:r>
            <a:r>
              <a:rPr lang="en-US" altLang="zh-CN" sz="1800"/>
              <a:t>00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门票：</a:t>
            </a:r>
            <a:r>
              <a:rPr lang="en-US" altLang="zh-CN" sz="1800"/>
              <a:t>81</a:t>
            </a:r>
            <a:r>
              <a:rPr lang="zh-CN" altLang="en-US" sz="1800"/>
              <a:t>元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饮食：尝黄河鲤鱼、品延安美酒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注意事项：瀑布两边的河岸全是较为平整的大岩石，表面覆盖着一层黄土，瀑布没有围栏，所以要特别注意安全，不要站得太靠近；路途较远，最好带些食品，路上食用。</a:t>
            </a:r>
          </a:p>
          <a:p>
            <a:pPr>
              <a:lnSpc>
                <a:spcPct val="80000"/>
              </a:lnSpc>
            </a:pPr>
            <a:r>
              <a:rPr lang="zh-CN" altLang="en-US" sz="1800"/>
              <a:t>周边景点：壶口瀑布周围还有孟门月夜、镇河神牛、旱地行船、清代长城、明清码头、梳妆台、古炮台、克难坡等自然和人文景观，若从吉县游壶口，在壶口瀑布往西</a:t>
            </a:r>
            <a:r>
              <a:rPr lang="en-US" altLang="zh-CN" sz="1800"/>
              <a:t>8</a:t>
            </a:r>
            <a:r>
              <a:rPr lang="zh-CN" altLang="en-US" sz="1800"/>
              <a:t>公里有阎锡山故居。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空中悬壶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冰瀑奇观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水底冒烟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旱地行船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霓虹通天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山飞海立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旱天惊雷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冰峰倒挂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十里龙槽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春秋风采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古河名胜 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旅游攻略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570f8c588ece82cb9d820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565400"/>
            <a:ext cx="16637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 descr="a005b334714583a2d1a2d3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565400"/>
            <a:ext cx="1484312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b74124f3391cac43352acc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565400"/>
            <a:ext cx="175577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292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Times New Roman</vt:lpstr>
      <vt:lpstr>宋体</vt:lpstr>
      <vt:lpstr>Arial</vt:lpstr>
      <vt:lpstr>默认设计模板</vt:lpstr>
      <vt:lpstr>旅游攻略</vt:lpstr>
      <vt:lpstr>目录</vt:lpstr>
      <vt:lpstr>PowerPoint 演示文稿</vt:lpstr>
    </vt:vector>
  </TitlesOfParts>
  <Company>真文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速度和容量</dc:title>
  <dc:creator>蛟龙</dc:creator>
  <cp:lastModifiedBy>wx</cp:lastModifiedBy>
  <cp:revision>21</cp:revision>
  <dcterms:created xsi:type="dcterms:W3CDTF">2005-11-03T08:28:07Z</dcterms:created>
  <dcterms:modified xsi:type="dcterms:W3CDTF">2019-12-07T07:32:10Z</dcterms:modified>
</cp:coreProperties>
</file>