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wav"/>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99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914400" y="1524000"/>
            <a:ext cx="7623175" cy="1752600"/>
          </a:xfrm>
        </p:spPr>
        <p:txBody>
          <a:bodyPr/>
          <a:lstStyle>
            <a:lvl1pPr>
              <a:defRPr sz="5000"/>
            </a:lvl1pPr>
          </a:lstStyle>
          <a:p>
            <a:pPr lvl="0"/>
            <a:r>
              <a:rPr lang="zh-CN" altLang="en-US" noProof="0" smtClean="0"/>
              <a:t>单击此处编辑母版标题样式</a:t>
            </a:r>
          </a:p>
        </p:txBody>
      </p:sp>
      <p:sp>
        <p:nvSpPr>
          <p:cNvPr id="20582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zh-CN" altLang="en-US" noProof="0" smtClean="0"/>
              <a:t>单击此处编辑母版副标题样式</a:t>
            </a:r>
          </a:p>
        </p:txBody>
      </p:sp>
      <p:sp>
        <p:nvSpPr>
          <p:cNvPr id="205828" name="Rectangle 4"/>
          <p:cNvSpPr>
            <a:spLocks noGrp="1" noChangeArrowheads="1"/>
          </p:cNvSpPr>
          <p:nvPr>
            <p:ph type="dt" sz="half" idx="2"/>
          </p:nvPr>
        </p:nvSpPr>
        <p:spPr/>
        <p:txBody>
          <a:bodyPr/>
          <a:lstStyle>
            <a:lvl1pPr>
              <a:defRPr/>
            </a:lvl1pPr>
          </a:lstStyle>
          <a:p>
            <a:fld id="{530820CF-B880-4189-942D-D702A7CBA730}" type="datetimeFigureOut">
              <a:rPr lang="zh-CN" altLang="en-US" smtClean="0"/>
              <a:t>2019/12/7</a:t>
            </a:fld>
            <a:endParaRPr lang="zh-CN" altLang="en-US"/>
          </a:p>
        </p:txBody>
      </p:sp>
      <p:sp>
        <p:nvSpPr>
          <p:cNvPr id="205829" name="Rectangle 5"/>
          <p:cNvSpPr>
            <a:spLocks noGrp="1" noChangeArrowheads="1"/>
          </p:cNvSpPr>
          <p:nvPr>
            <p:ph type="ftr" sz="quarter" idx="3"/>
          </p:nvPr>
        </p:nvSpPr>
        <p:spPr>
          <a:xfrm>
            <a:off x="3124200" y="6243638"/>
            <a:ext cx="2895600" cy="457200"/>
          </a:xfrm>
        </p:spPr>
        <p:txBody>
          <a:bodyPr/>
          <a:lstStyle>
            <a:lvl1pPr>
              <a:defRPr/>
            </a:lvl1pPr>
          </a:lstStyle>
          <a:p>
            <a:endParaRPr lang="zh-CN" altLang="en-US"/>
          </a:p>
        </p:txBody>
      </p:sp>
      <p:sp>
        <p:nvSpPr>
          <p:cNvPr id="205830" name="Rectangle 6"/>
          <p:cNvSpPr>
            <a:spLocks noGrp="1" noChangeArrowheads="1"/>
          </p:cNvSpPr>
          <p:nvPr>
            <p:ph type="sldNum" sz="quarter" idx="4"/>
          </p:nvPr>
        </p:nvSpPr>
        <p:spPr/>
        <p:txBody>
          <a:bodyPr/>
          <a:lstStyle>
            <a:lvl1pPr>
              <a:defRPr/>
            </a:lvl1pPr>
          </a:lstStyle>
          <a:p>
            <a:fld id="{0C913308-F349-4B6D-A68A-DD1791B4A57B}" type="slidenum">
              <a:rPr lang="zh-CN" altLang="en-US" smtClean="0"/>
              <a:t>‹#›</a:t>
            </a:fld>
            <a:endParaRPr lang="zh-CN" altLang="en-US"/>
          </a:p>
        </p:txBody>
      </p:sp>
      <p:sp>
        <p:nvSpPr>
          <p:cNvPr id="205831" name="Freeform 7"/>
          <p:cNvSpPr>
            <a:spLocks noChangeArrowheads="1"/>
          </p:cNvSpPr>
          <p:nvPr/>
        </p:nvSpPr>
        <p:spPr bwMode="auto">
          <a:xfrm>
            <a:off x="609600" y="1219200"/>
            <a:ext cx="7924800" cy="9144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832"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p:blinds dir="vert"/>
        <p:sndAc>
          <p:stSnd>
            <p:snd r:embed="rId1" name="chimes.wav"/>
          </p:stSnd>
        </p:sndAc>
      </p:transition>
    </mc:Choice>
    <mc:Fallback>
      <p:transition spd="slow">
        <p:blinds dir="vert"/>
        <p:sndAc>
          <p:stSnd>
            <p:snd r:embed="rId1" name="chimes.wav"/>
          </p:stSnd>
        </p:sndAc>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t>2019/12/7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66430204"/>
      </p:ext>
    </p:extLst>
  </p:cSld>
  <p:clrMapOvr>
    <a:masterClrMapping/>
  </p:clrMapOvr>
  <mc:AlternateContent xmlns:mc="http://schemas.openxmlformats.org/markup-compatibility/2006">
    <mc:Choice xmlns:p14="http://schemas.microsoft.com/office/powerpoint/2010/main" Requires="p14">
      <p:transition spd="slow" p14:dur="3000">
        <p:blinds dir="vert"/>
        <p:sndAc>
          <p:stSnd>
            <p:snd r:embed="rId1" name="chimes.wav"/>
          </p:stSnd>
        </p:sndAc>
      </p:transition>
    </mc:Choice>
    <mc:Fallback>
      <p:transition spd="slow">
        <p:blinds dir="vert"/>
        <p:sndAc>
          <p:stSnd>
            <p:snd r:embed="rId1" name="chimes.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t>2019/12/7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72113729"/>
      </p:ext>
    </p:extLst>
  </p:cSld>
  <p:clrMapOvr>
    <a:masterClrMapping/>
  </p:clrMapOvr>
  <mc:AlternateContent xmlns:mc="http://schemas.openxmlformats.org/markup-compatibility/2006">
    <mc:Choice xmlns:p14="http://schemas.microsoft.com/office/powerpoint/2010/main" Requires="p14">
      <p:transition spd="slow" p14:dur="3000">
        <p:blinds dir="vert"/>
        <p:sndAc>
          <p:stSnd>
            <p:snd r:embed="rId1" name="chimes.wav"/>
          </p:stSnd>
        </p:sndAc>
      </p:transition>
    </mc:Choice>
    <mc:Fallback>
      <p:transition spd="slow">
        <p:blinds dir="vert"/>
        <p:sndAc>
          <p:stSnd>
            <p:snd r:embed="rId1" name="chimes.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t>2019/12/7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604133"/>
      </p:ext>
    </p:extLst>
  </p:cSld>
  <p:clrMapOvr>
    <a:masterClrMapping/>
  </p:clrMapOvr>
  <mc:AlternateContent xmlns:mc="http://schemas.openxmlformats.org/markup-compatibility/2006">
    <mc:Choice xmlns:p14="http://schemas.microsoft.com/office/powerpoint/2010/main" Requires="p14">
      <p:transition spd="slow" p14:dur="3000">
        <p:blinds dir="vert"/>
        <p:sndAc>
          <p:stSnd>
            <p:snd r:embed="rId1" name="chimes.wav"/>
          </p:stSnd>
        </p:sndAc>
      </p:transition>
    </mc:Choice>
    <mc:Fallback>
      <p:transition spd="slow">
        <p:blinds dir="vert"/>
        <p:sndAc>
          <p:stSnd>
            <p:snd r:embed="rId1" name="chimes.wav"/>
          </p:stSnd>
        </p:sndAc>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t>2019/12/7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9070185"/>
      </p:ext>
    </p:extLst>
  </p:cSld>
  <p:clrMapOvr>
    <a:masterClrMapping/>
  </p:clrMapOvr>
  <mc:AlternateContent xmlns:mc="http://schemas.openxmlformats.org/markup-compatibility/2006">
    <mc:Choice xmlns:p14="http://schemas.microsoft.com/office/powerpoint/2010/main" Requires="p14">
      <p:transition spd="slow" p14:dur="3000">
        <p:blinds dir="vert"/>
        <p:sndAc>
          <p:stSnd>
            <p:snd r:embed="rId1" name="chimes.wav"/>
          </p:stSnd>
        </p:sndAc>
      </p:transition>
    </mc:Choice>
    <mc:Fallback>
      <p:transition spd="slow">
        <p:blinds dir="vert"/>
        <p:sndAc>
          <p:stSnd>
            <p:snd r:embed="rId1" name="chimes.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t>2019/12/7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60722073"/>
      </p:ext>
    </p:extLst>
  </p:cSld>
  <p:clrMapOvr>
    <a:masterClrMapping/>
  </p:clrMapOvr>
  <mc:AlternateContent xmlns:mc="http://schemas.openxmlformats.org/markup-compatibility/2006">
    <mc:Choice xmlns:p14="http://schemas.microsoft.com/office/powerpoint/2010/main" Requires="p14">
      <p:transition spd="slow" p14:dur="3000">
        <p:blinds dir="vert"/>
        <p:sndAc>
          <p:stSnd>
            <p:snd r:embed="rId1" name="chimes.wav"/>
          </p:stSnd>
        </p:sndAc>
      </p:transition>
    </mc:Choice>
    <mc:Fallback>
      <p:transition spd="slow">
        <p:blinds dir="vert"/>
        <p:sndAc>
          <p:stSnd>
            <p:snd r:embed="rId1" name="chimes.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30820CF-B880-4189-942D-D702A7CBA730}" type="datetimeFigureOut">
              <a:rPr lang="zh-CN" altLang="en-US" smtClean="0"/>
              <a:t>2019/12/7</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9262078"/>
      </p:ext>
    </p:extLst>
  </p:cSld>
  <p:clrMapOvr>
    <a:masterClrMapping/>
  </p:clrMapOvr>
  <mc:AlternateContent xmlns:mc="http://schemas.openxmlformats.org/markup-compatibility/2006">
    <mc:Choice xmlns:p14="http://schemas.microsoft.com/office/powerpoint/2010/main" Requires="p14">
      <p:transition spd="slow" p14:dur="3000">
        <p:blinds dir="vert"/>
        <p:sndAc>
          <p:stSnd>
            <p:snd r:embed="rId1" name="chimes.wav"/>
          </p:stSnd>
        </p:sndAc>
      </p:transition>
    </mc:Choice>
    <mc:Fallback>
      <p:transition spd="slow">
        <p:blinds dir="vert"/>
        <p:sndAc>
          <p:stSnd>
            <p:snd r:embed="rId1" name="chimes.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30820CF-B880-4189-942D-D702A7CBA730}" type="datetimeFigureOut">
              <a:rPr lang="zh-CN" altLang="en-US" smtClean="0"/>
              <a:t>2019/12/7</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51695843"/>
      </p:ext>
    </p:extLst>
  </p:cSld>
  <p:clrMapOvr>
    <a:masterClrMapping/>
  </p:clrMapOvr>
  <mc:AlternateContent xmlns:mc="http://schemas.openxmlformats.org/markup-compatibility/2006">
    <mc:Choice xmlns:p14="http://schemas.microsoft.com/office/powerpoint/2010/main" Requires="p14">
      <p:transition spd="slow" p14:dur="3000">
        <p:blinds dir="vert"/>
        <p:sndAc>
          <p:stSnd>
            <p:snd r:embed="rId1" name="chimes.wav"/>
          </p:stSnd>
        </p:sndAc>
      </p:transition>
    </mc:Choice>
    <mc:Fallback>
      <p:transition spd="slow">
        <p:blinds dir="vert"/>
        <p:sndAc>
          <p:stSnd>
            <p:snd r:embed="rId1" name="chimes.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30820CF-B880-4189-942D-D702A7CBA730}" type="datetimeFigureOut">
              <a:rPr lang="zh-CN" altLang="en-US" smtClean="0"/>
              <a:t>2019/12/7</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09654675"/>
      </p:ext>
    </p:extLst>
  </p:cSld>
  <p:clrMapOvr>
    <a:masterClrMapping/>
  </p:clrMapOvr>
  <mc:AlternateContent xmlns:mc="http://schemas.openxmlformats.org/markup-compatibility/2006">
    <mc:Choice xmlns:p14="http://schemas.microsoft.com/office/powerpoint/2010/main" Requires="p14">
      <p:transition spd="slow" p14:dur="3000">
        <p:blinds dir="vert"/>
        <p:sndAc>
          <p:stSnd>
            <p:snd r:embed="rId1" name="chimes.wav"/>
          </p:stSnd>
        </p:sndAc>
      </p:transition>
    </mc:Choice>
    <mc:Fallback>
      <p:transition spd="slow">
        <p:blinds dir="vert"/>
        <p:sndAc>
          <p:stSnd>
            <p:snd r:embed="rId1" name="chimes.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t>2019/12/7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81472078"/>
      </p:ext>
    </p:extLst>
  </p:cSld>
  <p:clrMapOvr>
    <a:masterClrMapping/>
  </p:clrMapOvr>
  <mc:AlternateContent xmlns:mc="http://schemas.openxmlformats.org/markup-compatibility/2006">
    <mc:Choice xmlns:p14="http://schemas.microsoft.com/office/powerpoint/2010/main" Requires="p14">
      <p:transition spd="slow" p14:dur="3000">
        <p:blinds dir="vert"/>
        <p:sndAc>
          <p:stSnd>
            <p:snd r:embed="rId1" name="chimes.wav"/>
          </p:stSnd>
        </p:sndAc>
      </p:transition>
    </mc:Choice>
    <mc:Fallback>
      <p:transition spd="slow">
        <p:blinds dir="vert"/>
        <p:sndAc>
          <p:stSnd>
            <p:snd r:embed="rId1" name="chimes.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t>2019/12/7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48037394"/>
      </p:ext>
    </p:extLst>
  </p:cSld>
  <p:clrMapOvr>
    <a:masterClrMapping/>
  </p:clrMapOvr>
  <mc:AlternateContent xmlns:mc="http://schemas.openxmlformats.org/markup-compatibility/2006">
    <mc:Choice xmlns:p14="http://schemas.microsoft.com/office/powerpoint/2010/main" Requires="p14">
      <p:transition spd="slow" p14:dur="3000">
        <p:blinds dir="vert"/>
        <p:sndAc>
          <p:stSnd>
            <p:snd r:embed="rId1" name="chimes.wav"/>
          </p:stSnd>
        </p:sndAc>
      </p:transition>
    </mc:Choice>
    <mc:Fallback>
      <p:transition spd="slow">
        <p:blinds dir="vert"/>
        <p:sndAc>
          <p:stSnd>
            <p:snd r:embed="rId1" name="chimes.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p:cNvPicPr>
          <p:nvPr userDrawn="1"/>
        </p:nvPicPr>
        <p:blipFill>
          <a:blip r:embed="rId14">
            <a:lum bright="70000" contrast="-70000"/>
            <a:extLst>
              <a:ext uri="{28A0092B-C50C-407E-A947-70E740481C1C}">
                <a14:useLocalDpi xmlns:a14="http://schemas.microsoft.com/office/drawing/2010/main" val="0"/>
              </a:ext>
            </a:extLst>
          </a:blip>
          <a:stretch>
            <a:fillRect/>
          </a:stretch>
        </p:blipFill>
        <p:spPr>
          <a:xfrm>
            <a:off x="0" y="1558800"/>
            <a:ext cx="9144000" cy="4680000"/>
          </a:xfrm>
          <a:prstGeom prst="rect">
            <a:avLst/>
          </a:prstGeom>
        </p:spPr>
      </p:pic>
      <p:sp>
        <p:nvSpPr>
          <p:cNvPr id="204802" name="Rectangle 2"/>
          <p:cNvSpPr>
            <a:spLocks noGrp="1" noChangeArrowheads="1"/>
          </p:cNvSpPr>
          <p:nvPr>
            <p:ph type="title"/>
          </p:nvPr>
        </p:nvSpPr>
        <p:spPr bwMode="auto">
          <a:xfrm>
            <a:off x="2483768" y="268287"/>
            <a:ext cx="6203032" cy="11398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单击此处编辑母版标题样式</a:t>
            </a:r>
          </a:p>
        </p:txBody>
      </p:sp>
      <p:sp>
        <p:nvSpPr>
          <p:cNvPr id="204803"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04804"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mj-lt"/>
              </a:defRPr>
            </a:lvl1pPr>
          </a:lstStyle>
          <a:p>
            <a:fld id="{530820CF-B880-4189-942D-D702A7CBA730}" type="datetimeFigureOut">
              <a:rPr lang="zh-CN" altLang="en-US" smtClean="0"/>
              <a:t>2019/12/7</a:t>
            </a:fld>
            <a:endParaRPr lang="zh-CN" altLang="en-US"/>
          </a:p>
        </p:txBody>
      </p:sp>
      <p:sp>
        <p:nvSpPr>
          <p:cNvPr id="20480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mj-lt"/>
              </a:defRPr>
            </a:lvl1pPr>
          </a:lstStyle>
          <a:p>
            <a:endParaRPr lang="zh-CN" altLang="en-US"/>
          </a:p>
        </p:txBody>
      </p:sp>
      <p:sp>
        <p:nvSpPr>
          <p:cNvPr id="204806"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mj-lt"/>
              </a:defRPr>
            </a:lvl1pPr>
          </a:lstStyle>
          <a:p>
            <a:fld id="{0C913308-F349-4B6D-A68A-DD1791B4A57B}" type="slidenum">
              <a:rPr lang="zh-CN" altLang="en-US" smtClean="0"/>
              <a:t>‹#›</a:t>
            </a:fld>
            <a:endParaRPr lang="zh-CN" altLang="en-US"/>
          </a:p>
        </p:txBody>
      </p:sp>
      <p:sp>
        <p:nvSpPr>
          <p:cNvPr id="204807" name="Freeform 7"/>
          <p:cNvSpPr>
            <a:spLocks noChangeArrowheads="1"/>
          </p:cNvSpPr>
          <p:nvPr/>
        </p:nvSpPr>
        <p:spPr bwMode="auto">
          <a:xfrm>
            <a:off x="381000" y="228600"/>
            <a:ext cx="8229600" cy="6096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80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 name="图片 1"/>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00948" y="228600"/>
            <a:ext cx="1971675" cy="85725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3000">
        <p:blinds dir="vert"/>
        <p:sndAc>
          <p:stSnd>
            <p:snd r:embed="rId13" name="chimes.wav"/>
          </p:stSnd>
        </p:sndAc>
      </p:transition>
    </mc:Choice>
    <mc:Fallback>
      <p:transition spd="slow">
        <p:blinds dir="vert"/>
        <p:sndAc>
          <p:stSnd>
            <p:snd r:embed="rId13" name="chimes.wav"/>
          </p:stSnd>
        </p:sndAc>
      </p:transition>
    </mc:Fallback>
  </mc:AlternateContent>
  <p:timing>
    <p:tnLst>
      <p:par>
        <p:cTn id="1" dur="indefinite" restart="never" nodeType="tmRoot"/>
      </p:par>
    </p:tnLst>
  </p:timing>
  <p:txStyles>
    <p:titleStyle>
      <a:lvl1pPr algn="ctr" rtl="0" eaLnBrk="1" fontAlgn="base" hangingPunct="1">
        <a:spcBef>
          <a:spcPct val="0"/>
        </a:spcBef>
        <a:spcAft>
          <a:spcPct val="0"/>
        </a:spcAft>
        <a:defRPr sz="3800">
          <a:solidFill>
            <a:schemeClr val="tx2"/>
          </a:solidFill>
          <a:latin typeface="隶书" pitchFamily="49" charset="-122"/>
          <a:ea typeface="隶书" pitchFamily="49" charset="-122"/>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just" rtl="0" eaLnBrk="1" fontAlgn="base" hangingPunct="1">
        <a:lnSpc>
          <a:spcPct val="120000"/>
        </a:lnSpc>
        <a:spcBef>
          <a:spcPct val="20000"/>
        </a:spcBef>
        <a:spcAft>
          <a:spcPct val="0"/>
        </a:spcAft>
        <a:buClr>
          <a:schemeClr val="accent1"/>
        </a:buClr>
        <a:buSzPct val="65000"/>
        <a:buFont typeface="Wingdings" pitchFamily="2" charset="2"/>
        <a:buChar char="n"/>
        <a:defRPr sz="3600">
          <a:solidFill>
            <a:schemeClr val="tx1"/>
          </a:solidFill>
          <a:latin typeface="楷体" pitchFamily="49" charset="-122"/>
          <a:ea typeface="楷体" pitchFamily="49" charset="-122"/>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effectLst>
            <a:innerShdw blurRad="63500" dist="50800" dir="18900000">
              <a:prstClr val="black">
                <a:alpha val="50000"/>
              </a:prstClr>
            </a:innerShdw>
          </a:effectLst>
        </p:spPr>
        <p:txBody>
          <a:bodyPr>
            <a:normAutofit/>
          </a:bodyPr>
          <a:lstStyle/>
          <a:p>
            <a:pPr algn="l"/>
            <a:r>
              <a:rPr lang="zh-CN" altLang="en-US" sz="8000" dirty="0">
                <a:latin typeface="隶书" pitchFamily="49" charset="-122"/>
                <a:ea typeface="隶书" pitchFamily="49" charset="-122"/>
              </a:rPr>
              <a:t>污水发电</a:t>
            </a:r>
          </a:p>
        </p:txBody>
      </p:sp>
      <p:sp>
        <p:nvSpPr>
          <p:cNvPr id="3" name="副标题 2"/>
          <p:cNvSpPr>
            <a:spLocks noGrp="1"/>
          </p:cNvSpPr>
          <p:nvPr>
            <p:ph type="subTitle" idx="1"/>
          </p:nvPr>
        </p:nvSpPr>
        <p:spPr/>
        <p:txBody>
          <a:bodyPr>
            <a:normAutofit/>
          </a:bodyPr>
          <a:lstStyle/>
          <a:p>
            <a:r>
              <a:rPr lang="zh-CN" altLang="zh-CN" sz="3400" b="1" dirty="0">
                <a:latin typeface="楷体" pitchFamily="49" charset="-122"/>
                <a:ea typeface="楷体" pitchFamily="49" charset="-122"/>
              </a:rPr>
              <a:t>制作人</a:t>
            </a:r>
            <a:r>
              <a:rPr lang="zh-CN" altLang="zh-CN" sz="3400" b="1" dirty="0" smtClean="0">
                <a:latin typeface="楷体" pitchFamily="49" charset="-122"/>
                <a:ea typeface="楷体" pitchFamily="49" charset="-122"/>
              </a:rPr>
              <a:t>：</a:t>
            </a:r>
            <a:r>
              <a:rPr lang="zh-CN" altLang="en-US" sz="3400" b="1" dirty="0" smtClean="0">
                <a:latin typeface="楷体" pitchFamily="49" charset="-122"/>
                <a:ea typeface="楷体" pitchFamily="49" charset="-122"/>
              </a:rPr>
              <a:t>某某某</a:t>
            </a:r>
            <a:endParaRPr lang="zh-CN" altLang="en-US" sz="3400" dirty="0">
              <a:latin typeface="楷体" pitchFamily="49" charset="-122"/>
              <a:ea typeface="楷体" pitchFamily="49" charset="-122"/>
            </a:endParaRPr>
          </a:p>
        </p:txBody>
      </p:sp>
    </p:spTree>
    <p:extLst>
      <p:ext uri="{BB962C8B-B14F-4D97-AF65-F5344CB8AC3E}">
        <p14:creationId xmlns:p14="http://schemas.microsoft.com/office/powerpoint/2010/main" val="2661416365"/>
      </p:ext>
    </p:extLst>
  </p:cSld>
  <p:clrMapOvr>
    <a:masterClrMapping/>
  </p:clrMapOvr>
  <mc:AlternateContent xmlns:mc="http://schemas.openxmlformats.org/markup-compatibility/2006">
    <mc:Choice xmlns:p14="http://schemas.microsoft.com/office/powerpoint/2010/main" Requires="p14">
      <p:transition spd="slow" p14:dur="3000">
        <p:blinds dir="vert"/>
        <p:sndAc>
          <p:stSnd>
            <p:snd r:embed="rId2" name="chimes.wav"/>
          </p:stSnd>
        </p:sndAc>
      </p:transition>
    </mc:Choice>
    <mc:Fallback>
      <p:transition spd="slow">
        <p:blinds dir="vert"/>
        <p:sndAc>
          <p:stSnd>
            <p:snd r:embed="rId2" name="chimes.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b="1" dirty="0"/>
              <a:t>污水发电</a:t>
            </a:r>
            <a:r>
              <a:rPr lang="en-US" altLang="zh-CN" b="1" dirty="0"/>
              <a:t>——</a:t>
            </a:r>
            <a:r>
              <a:rPr lang="zh-CN" altLang="zh-CN" b="1" dirty="0"/>
              <a:t>新型微生物燃料电池</a:t>
            </a:r>
            <a:endParaRPr lang="zh-CN" altLang="en-US" dirty="0"/>
          </a:p>
        </p:txBody>
      </p:sp>
      <p:sp>
        <p:nvSpPr>
          <p:cNvPr id="3" name="内容占位符 2"/>
          <p:cNvSpPr>
            <a:spLocks noGrp="1"/>
          </p:cNvSpPr>
          <p:nvPr>
            <p:ph sz="half" idx="1"/>
          </p:nvPr>
        </p:nvSpPr>
        <p:spPr>
          <a:xfrm>
            <a:off x="457200" y="1600200"/>
            <a:ext cx="3600000" cy="4320000"/>
          </a:xfrm>
        </p:spPr>
        <p:txBody>
          <a:bodyPr/>
          <a:lstStyle/>
          <a:p>
            <a:pPr marL="0" indent="0">
              <a:buNone/>
            </a:pPr>
            <a:r>
              <a:rPr lang="zh-CN" altLang="zh-CN" b="1" dirty="0"/>
              <a:t>美国俄勒冈州立大学的工程师们研制出一种可以直接利用污水来发电的新型微生物燃料电池，这或许会使今后的污水处理厂在用电方面不但可自给自足，甚至还能够向外供电。</a:t>
            </a:r>
            <a:endParaRPr lang="zh-CN" altLang="en-US" dirty="0"/>
          </a:p>
        </p:txBody>
      </p:sp>
      <p:pic>
        <p:nvPicPr>
          <p:cNvPr id="5" name="内容占位符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62500" y="2728912"/>
            <a:ext cx="3810000" cy="2273300"/>
          </a:xfrm>
        </p:spPr>
      </p:pic>
    </p:spTree>
    <p:extLst>
      <p:ext uri="{BB962C8B-B14F-4D97-AF65-F5344CB8AC3E}">
        <p14:creationId xmlns:p14="http://schemas.microsoft.com/office/powerpoint/2010/main" val="526593967"/>
      </p:ext>
    </p:extLst>
  </p:cSld>
  <p:clrMapOvr>
    <a:masterClrMapping/>
  </p:clrMapOvr>
  <mc:AlternateContent xmlns:mc="http://schemas.openxmlformats.org/markup-compatibility/2006">
    <mc:Choice xmlns:p14="http://schemas.microsoft.com/office/powerpoint/2010/main" Requires="p14">
      <p:transition spd="slow" p14:dur="3000">
        <p:blinds dir="vert"/>
        <p:sndAc>
          <p:stSnd>
            <p:snd r:embed="rId2" name="chimes.wav"/>
          </p:stSnd>
        </p:sndAc>
      </p:transition>
    </mc:Choice>
    <mc:Fallback>
      <p:transition spd="slow">
        <p:blinds dir="vert"/>
        <p:sndAc>
          <p:stSnd>
            <p:snd r:embed="rId2"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3">
                                            <p:txEl>
                                              <p:pRg st="0" end="0"/>
                                            </p:txEl>
                                          </p:spTgt>
                                        </p:tgtEl>
                                      </p:cBhvr>
                                    </p:animEffect>
                                  </p:childTnLst>
                                </p:cTn>
                              </p:par>
                            </p:childTnLst>
                          </p:cTn>
                        </p:par>
                        <p:par>
                          <p:cTn id="14" fill="hold">
                            <p:stCondLst>
                              <p:cond delay="2500"/>
                            </p:stCondLst>
                            <p:childTnLst>
                              <p:par>
                                <p:cTn id="15" presetID="4" presetClass="entr" presetSubtype="32"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out)">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污水发电前景</a:t>
            </a:r>
            <a:endParaRPr lang="zh-CN" altLang="en-US" dirty="0"/>
          </a:p>
        </p:txBody>
      </p:sp>
      <p:sp>
        <p:nvSpPr>
          <p:cNvPr id="3" name="内容占位符 2"/>
          <p:cNvSpPr>
            <a:spLocks noGrp="1"/>
          </p:cNvSpPr>
          <p:nvPr>
            <p:ph idx="1"/>
          </p:nvPr>
        </p:nvSpPr>
        <p:spPr/>
        <p:txBody>
          <a:bodyPr/>
          <a:lstStyle/>
          <a:p>
            <a:pPr marL="0" indent="0">
              <a:buNone/>
            </a:pPr>
            <a:r>
              <a:rPr lang="zh-CN" altLang="zh-CN" b="1" dirty="0"/>
              <a:t>新型微生物燃料电池的应用，污水处理厂将从耗电大户变成发电大户。</a:t>
            </a:r>
            <a:endParaRPr lang="zh-CN" altLang="en-US" dirty="0"/>
          </a:p>
        </p:txBody>
      </p:sp>
      <p:sp>
        <p:nvSpPr>
          <p:cNvPr id="4" name="动作按钮: 第一张 3">
            <a:hlinkClick r:id="" action="ppaction://hlinkshowjump?jump=firstslide" highlightClick="1"/>
          </p:cNvPr>
          <p:cNvSpPr/>
          <p:nvPr/>
        </p:nvSpPr>
        <p:spPr>
          <a:xfrm>
            <a:off x="7452320" y="5373216"/>
            <a:ext cx="864096" cy="50405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2933247"/>
      </p:ext>
    </p:extLst>
  </p:cSld>
  <p:clrMapOvr>
    <a:masterClrMapping/>
  </p:clrMapOvr>
  <mc:AlternateContent xmlns:mc="http://schemas.openxmlformats.org/markup-compatibility/2006">
    <mc:Choice xmlns:p14="http://schemas.microsoft.com/office/powerpoint/2010/main" Requires="p14">
      <p:transition spd="slow" p14:dur="3000">
        <p:blinds dir="vert"/>
        <p:sndAc>
          <p:stSnd>
            <p:snd r:embed="rId2" name="chimes.wav"/>
          </p:stSnd>
        </p:sndAc>
      </p:transition>
    </mc:Choice>
    <mc:Fallback>
      <p:transition spd="slow">
        <p:blinds dir="vert"/>
        <p:sndAc>
          <p:stSnd>
            <p:snd r:embed="rId2"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Edge">
  <a:themeElements>
    <a:clrScheme name="Office 主题​​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主题​​">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Office 主题​​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Office 主题​​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Office 主题​​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Office 主题​​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Office 主题​​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Office 主题​​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Office 主题​​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Office 主题​​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Edge</Template>
  <TotalTime>27</TotalTime>
  <Words>73</Words>
  <Application>Microsoft Office PowerPoint</Application>
  <PresentationFormat>全屏显示(4:3)</PresentationFormat>
  <Paragraphs>6</Paragraphs>
  <Slides>3</Slides>
  <Notes>0</Notes>
  <HiddenSlides>0</HiddenSlides>
  <MMClips>0</MMClips>
  <ScaleCrop>false</ScaleCrop>
  <HeadingPairs>
    <vt:vector size="4" baseType="variant">
      <vt:variant>
        <vt:lpstr>主题</vt:lpstr>
      </vt:variant>
      <vt:variant>
        <vt:i4>1</vt:i4>
      </vt:variant>
      <vt:variant>
        <vt:lpstr>幻灯片标题</vt:lpstr>
      </vt:variant>
      <vt:variant>
        <vt:i4>3</vt:i4>
      </vt:variant>
    </vt:vector>
  </HeadingPairs>
  <TitlesOfParts>
    <vt:vector size="4" baseType="lpstr">
      <vt:lpstr>Edge</vt:lpstr>
      <vt:lpstr>污水发电</vt:lpstr>
      <vt:lpstr>污水发电——新型微生物燃料电池</vt:lpstr>
      <vt:lpstr>污水发电前景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污水发电</dc:title>
  <dc:creator>wx</dc:creator>
  <cp:lastModifiedBy>wx</cp:lastModifiedBy>
  <cp:revision>4</cp:revision>
  <dcterms:created xsi:type="dcterms:W3CDTF">2019-12-07T04:54:56Z</dcterms:created>
  <dcterms:modified xsi:type="dcterms:W3CDTF">2019-12-07T05:32:35Z</dcterms:modified>
</cp:coreProperties>
</file>