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CSS</a:t>
            </a:r>
            <a:r>
              <a:rPr lang="zh-CN" altLang="en-US" smtClean="0"/>
              <a:t>基础选择器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8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子代选择器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</a:t>
            </a:r>
            <a:r>
              <a:rPr lang="zh-CN" altLang="en-US"/>
              <a:t>只选择匹配元素中的</a:t>
            </a:r>
            <a:r>
              <a:rPr lang="zh-CN" altLang="en-US"/>
              <a:t>直接</a:t>
            </a:r>
            <a:r>
              <a:rPr lang="zh-CN" altLang="en-US" smtClean="0"/>
              <a:t>后代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第一个选择器</a:t>
            </a:r>
            <a:r>
              <a:rPr lang="en-US" altLang="zh-CN"/>
              <a:t>&gt; &gt; &lt;</a:t>
            </a:r>
            <a:r>
              <a:rPr lang="zh-CN" altLang="en-US"/>
              <a:t>第二个选择</a:t>
            </a:r>
            <a:r>
              <a:rPr lang="zh-CN" altLang="en-US"/>
              <a:t>器</a:t>
            </a:r>
            <a:r>
              <a:rPr lang="en-US" altLang="zh-CN" smtClean="0"/>
              <a:t>&gt;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2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通用选择器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作用：选择所有元素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* { … }</a:t>
            </a:r>
          </a:p>
        </p:txBody>
      </p:sp>
    </p:spTree>
    <p:extLst>
      <p:ext uri="{BB962C8B-B14F-4D97-AF65-F5344CB8AC3E}">
        <p14:creationId xmlns:p14="http://schemas.microsoft.com/office/powerpoint/2010/main" val="410982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元素类型选择器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作用：通过元素类型选择元素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&lt;</a:t>
            </a:r>
            <a:r>
              <a:rPr lang="zh-CN" altLang="en-US" smtClean="0"/>
              <a:t>元素标签</a:t>
            </a:r>
            <a:r>
              <a:rPr lang="en-US" altLang="zh-CN" smtClean="0"/>
              <a:t>&gt; { …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 { … 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2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作用：通过元素</a:t>
            </a:r>
            <a:r>
              <a:rPr lang="en-US" altLang="zh-CN" smtClean="0"/>
              <a:t>class</a:t>
            </a:r>
            <a:r>
              <a:rPr lang="zh-CN" altLang="en-US" smtClean="0"/>
              <a:t>属性的值选择元素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&lt;</a:t>
            </a:r>
            <a:r>
              <a:rPr lang="zh-CN" altLang="en-US" smtClean="0"/>
              <a:t>类名</a:t>
            </a:r>
            <a:r>
              <a:rPr lang="en-US" altLang="zh-CN" smtClean="0"/>
              <a:t>&gt; </a:t>
            </a:r>
            <a:r>
              <a:rPr lang="zh-CN" altLang="en-US" smtClean="0"/>
              <a:t>或 </a:t>
            </a:r>
            <a:r>
              <a:rPr lang="en-US" altLang="zh-CN" smtClean="0"/>
              <a:t>&lt;</a:t>
            </a:r>
            <a:r>
              <a:rPr lang="zh-CN" altLang="en-US" smtClean="0"/>
              <a:t>元素类型</a:t>
            </a:r>
            <a:r>
              <a:rPr lang="en-US" altLang="zh-CN" smtClean="0"/>
              <a:t>&gt;.&lt;</a:t>
            </a:r>
            <a:r>
              <a:rPr lang="zh-CN" altLang="en-US" smtClean="0"/>
              <a:t>类名</a:t>
            </a:r>
            <a:r>
              <a:rPr lang="en-US" altLang="zh-CN" smtClean="0"/>
              <a:t>&gt; { ..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p.content { .. }</a:t>
            </a:r>
          </a:p>
          <a:p>
            <a:endParaRPr lang="en-US" altLang="zh-CN"/>
          </a:p>
          <a:p>
            <a:r>
              <a:rPr lang="zh-CN" altLang="en-US" smtClean="0"/>
              <a:t>元素</a:t>
            </a:r>
            <a:r>
              <a:rPr lang="en-US" altLang="zh-CN" smtClean="0"/>
              <a:t>class</a:t>
            </a:r>
            <a:r>
              <a:rPr lang="zh-CN" altLang="en-US" smtClean="0"/>
              <a:t>属性的值，称位类名。</a:t>
            </a:r>
            <a:r>
              <a:rPr lang="en-US" altLang="zh-CN" smtClean="0"/>
              <a:t>class</a:t>
            </a:r>
            <a:r>
              <a:rPr lang="zh-CN" altLang="en-US" smtClean="0"/>
              <a:t>属性的值是一个自定义的字符串。</a:t>
            </a:r>
            <a:endParaRPr lang="en-US" altLang="zh-CN" smtClean="0"/>
          </a:p>
          <a:p>
            <a:r>
              <a:rPr lang="zh-CN" altLang="en-US" smtClean="0"/>
              <a:t>一个</a:t>
            </a:r>
            <a:r>
              <a:rPr lang="en-US" altLang="zh-CN" smtClean="0"/>
              <a:t>HTML</a:t>
            </a:r>
            <a:r>
              <a:rPr lang="zh-CN" altLang="en-US" smtClean="0"/>
              <a:t>文档中，多个元素可以使用相同的类名</a:t>
            </a:r>
            <a:endParaRPr lang="en-US" altLang="zh-CN" smtClean="0"/>
          </a:p>
          <a:p>
            <a:r>
              <a:rPr lang="zh-CN" altLang="en-US"/>
              <a:t>一</a:t>
            </a:r>
            <a:r>
              <a:rPr lang="zh-CN" altLang="en-US" smtClean="0"/>
              <a:t>个元素可以设置多个类名，类名与类名之间用空格隔开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8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ID</a:t>
            </a:r>
            <a:r>
              <a:rPr lang="zh-CN" altLang="en-US" smtClean="0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作用：通过元素的</a:t>
            </a:r>
            <a:r>
              <a:rPr lang="en-US" altLang="zh-CN" smtClean="0"/>
              <a:t>ID</a:t>
            </a:r>
            <a:r>
              <a:rPr lang="zh-CN" altLang="en-US" smtClean="0"/>
              <a:t>值选择元素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#&lt;id</a:t>
            </a:r>
            <a:r>
              <a:rPr lang="zh-CN" altLang="en-US" smtClean="0"/>
              <a:t>值</a:t>
            </a:r>
            <a:r>
              <a:rPr lang="en-US" altLang="zh-CN" smtClean="0"/>
              <a:t>&gt;</a:t>
            </a:r>
            <a:endParaRPr lang="en-US" altLang="zh-CN"/>
          </a:p>
          <a:p>
            <a:r>
              <a:rPr lang="zh-CN" altLang="en-US" smtClean="0"/>
              <a:t>示例：</a:t>
            </a:r>
            <a:r>
              <a:rPr lang="en-US" altLang="zh-CN" smtClean="0"/>
              <a:t>#w3 { … }</a:t>
            </a:r>
          </a:p>
          <a:p>
            <a:endParaRPr lang="en-US" altLang="zh-CN"/>
          </a:p>
          <a:p>
            <a:r>
              <a:rPr lang="zh-CN" altLang="en-US" smtClean="0"/>
              <a:t>元素</a:t>
            </a:r>
            <a:r>
              <a:rPr lang="en-US" altLang="zh-CN" smtClean="0"/>
              <a:t>id</a:t>
            </a:r>
            <a:r>
              <a:rPr lang="zh-CN" altLang="en-US" smtClean="0"/>
              <a:t>属性的值，称位</a:t>
            </a:r>
            <a:r>
              <a:rPr lang="en-US" altLang="zh-CN" smtClean="0"/>
              <a:t>ID</a:t>
            </a:r>
            <a:r>
              <a:rPr lang="zh-CN" altLang="en-US" smtClean="0"/>
              <a:t>值，在</a:t>
            </a:r>
            <a:r>
              <a:rPr lang="en-US" altLang="zh-CN" smtClean="0"/>
              <a:t>HTML</a:t>
            </a:r>
            <a:r>
              <a:rPr lang="zh-CN" altLang="en-US" smtClean="0"/>
              <a:t>文档中，</a:t>
            </a:r>
            <a:r>
              <a:rPr lang="en-US" altLang="zh-CN" smtClean="0"/>
              <a:t>ID</a:t>
            </a:r>
            <a:r>
              <a:rPr lang="zh-CN" altLang="en-US" smtClean="0"/>
              <a:t>值不能重复，不能存在多个元素使用相同的</a:t>
            </a:r>
            <a:r>
              <a:rPr lang="en-US" altLang="zh-CN" smtClean="0"/>
              <a:t>ID</a:t>
            </a:r>
            <a:r>
              <a:rPr lang="zh-CN" altLang="en-US" smtClean="0"/>
              <a:t>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8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属性选择器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作用：通过元素的属性选择元素。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 smtClean="0"/>
              <a:t>[&lt;</a:t>
            </a:r>
            <a:r>
              <a:rPr lang="zh-CN" altLang="en-US" smtClean="0"/>
              <a:t>条件</a:t>
            </a:r>
            <a:r>
              <a:rPr lang="en-US" altLang="zh-CN" smtClean="0"/>
              <a:t>&gt;] </a:t>
            </a:r>
            <a:r>
              <a:rPr lang="zh-CN" altLang="en-US" smtClean="0"/>
              <a:t>或 </a:t>
            </a:r>
            <a:r>
              <a:rPr lang="en-US" altLang="zh-CN" smtClean="0"/>
              <a:t>&lt;</a:t>
            </a:r>
            <a:r>
              <a:rPr lang="zh-CN" altLang="en-US" smtClean="0"/>
              <a:t>元素标签</a:t>
            </a:r>
            <a:r>
              <a:rPr lang="en-US" altLang="zh-CN" smtClean="0"/>
              <a:t>&gt;[&lt;</a:t>
            </a:r>
            <a:r>
              <a:rPr lang="zh-CN" altLang="en-US" smtClean="0"/>
              <a:t>条件</a:t>
            </a:r>
            <a:r>
              <a:rPr lang="en-US" altLang="zh-CN" smtClean="0"/>
              <a:t>&gt;] { … }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[href] { … } </a:t>
            </a:r>
            <a:r>
              <a:rPr lang="zh-CN" altLang="en-US" smtClean="0"/>
              <a:t>或 </a:t>
            </a:r>
            <a:r>
              <a:rPr lang="en-US" altLang="zh-CN" smtClean="0"/>
              <a:t>input[text=“text”]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26669"/>
              </p:ext>
            </p:extLst>
          </p:nvPr>
        </p:nvGraphicFramePr>
        <p:xfrm>
          <a:off x="683568" y="3645024"/>
          <a:ext cx="752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000"/>
                <a:gridCol w="54000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属性选择器的条件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属性的元素，忽略属性值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属性，且属性值为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[attr^=“val”]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属性，且属性值以字符串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开头的元素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[attr$=“val”]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属性，且属性值以字符串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结尾的元素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[attr*=“val”]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mtClean="0"/>
                        <a:t>选择定义</a:t>
                      </a:r>
                      <a:r>
                        <a:rPr lang="en-US" altLang="zh-CN" smtClean="0"/>
                        <a:t>attr</a:t>
                      </a:r>
                      <a:r>
                        <a:rPr lang="zh-CN" altLang="en-US" smtClean="0"/>
                        <a:t>属性，且属性值包含字符串</a:t>
                      </a:r>
                      <a:r>
                        <a:rPr lang="en-US" altLang="zh-CN" smtClean="0"/>
                        <a:t>val</a:t>
                      </a:r>
                      <a:r>
                        <a:rPr lang="zh-CN" altLang="en-US" smtClean="0"/>
                        <a:t>的元素</a:t>
                      </a:r>
                      <a:endParaRPr lang="zh-CN" altLang="en-US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[attr~=“val”]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选择定义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属性，且属性值具有多个值，其中一个为字符串</a:t>
                      </a: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zh-CN" alt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的元素。</a:t>
                      </a:r>
                      <a:endParaRPr lang="zh-CN" alt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9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复合选择器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7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并集选择器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作用：创建由逗号分隔的多个选择器可以将样式应用到</a:t>
            </a:r>
            <a:r>
              <a:rPr lang="zh-CN" altLang="en-US"/>
              <a:t>单个</a:t>
            </a:r>
            <a:r>
              <a:rPr lang="zh-CN" altLang="en-US" smtClean="0"/>
              <a:t>选择器</a:t>
            </a:r>
            <a:r>
              <a:rPr lang="zh-CN" altLang="en-US"/>
              <a:t>匹配的所有</a:t>
            </a:r>
            <a:r>
              <a:rPr lang="zh-CN" altLang="en-US"/>
              <a:t>元素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选择器</a:t>
            </a:r>
            <a:r>
              <a:rPr lang="en-US" altLang="zh-CN"/>
              <a:t>&gt;,&lt;</a:t>
            </a:r>
            <a:r>
              <a:rPr lang="zh-CN" altLang="en-US"/>
              <a:t>选择器</a:t>
            </a:r>
            <a:r>
              <a:rPr lang="en-US" altLang="zh-CN"/>
              <a:t>&gt;,&lt;</a:t>
            </a:r>
            <a:r>
              <a:rPr lang="zh-CN" altLang="en-US"/>
              <a:t>选择</a:t>
            </a:r>
            <a:r>
              <a:rPr lang="zh-CN" altLang="en-US"/>
              <a:t>器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p,span,input[type=“text”] { ..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6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后代选择器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作用：后代选择器用于选择包含在其他元素中的</a:t>
            </a:r>
            <a:r>
              <a:rPr lang="zh-CN" altLang="en-US"/>
              <a:t>元素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结构：</a:t>
            </a:r>
            <a:r>
              <a:rPr lang="en-US" altLang="zh-CN"/>
              <a:t>&lt;</a:t>
            </a:r>
            <a:r>
              <a:rPr lang="zh-CN" altLang="en-US"/>
              <a:t>第一个选择器</a:t>
            </a:r>
            <a:r>
              <a:rPr lang="en-US" altLang="zh-CN"/>
              <a:t>&gt; &lt;</a:t>
            </a:r>
            <a:r>
              <a:rPr lang="zh-CN" altLang="en-US"/>
              <a:t>第二个选择</a:t>
            </a:r>
            <a:r>
              <a:rPr lang="zh-CN" altLang="en-US"/>
              <a:t>器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示例：</a:t>
            </a:r>
            <a:r>
              <a:rPr lang="en-US" altLang="zh-CN" smtClean="0"/>
              <a:t>p span { …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5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470</Words>
  <Application>Microsoft Office PowerPoint</Application>
  <PresentationFormat>全屏显示(4:3)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CSS基础选择器</vt:lpstr>
      <vt:lpstr>通用选择器</vt:lpstr>
      <vt:lpstr>元素类型选择器</vt:lpstr>
      <vt:lpstr>类选择器</vt:lpstr>
      <vt:lpstr>ID选择器</vt:lpstr>
      <vt:lpstr>属性选择器</vt:lpstr>
      <vt:lpstr>复合选择器</vt:lpstr>
      <vt:lpstr>并集选择器</vt:lpstr>
      <vt:lpstr>后代选择器</vt:lpstr>
      <vt:lpstr>子代选择器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CSS基础选择器</dc:title>
  <dc:creator>wx</dc:creator>
  <cp:lastModifiedBy>wx</cp:lastModifiedBy>
  <cp:revision>6</cp:revision>
  <dcterms:created xsi:type="dcterms:W3CDTF">2020-09-21T01:25:35Z</dcterms:created>
  <dcterms:modified xsi:type="dcterms:W3CDTF">2020-09-21T02:30:09Z</dcterms:modified>
</cp:coreProperties>
</file>