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855;&#20320;&#22270;&#22352;&#26631;&#36724;.pptx" TargetMode="External"/><Relationship Id="rId2" Type="http://schemas.openxmlformats.org/officeDocument/2006/relationships/hyperlink" Target="&#36855;&#20320;&#22270;&#26631;&#35760;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&#36855;&#20320;&#22270;&#32452;&#21512;.pptx" TargetMode="External"/><Relationship Id="rId4" Type="http://schemas.openxmlformats.org/officeDocument/2006/relationships/hyperlink" Target="&#36855;&#20320;&#22270;&#39068;&#33394;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  <p:sp>
        <p:nvSpPr>
          <p:cNvPr id="6" name="TextBox 5"/>
          <p:cNvSpPr txBox="1"/>
          <p:nvPr/>
        </p:nvSpPr>
        <p:spPr>
          <a:xfrm>
            <a:off x="7199788" y="2132856"/>
            <a:ext cx="900000" cy="36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切换行列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44402"/>
            <a:ext cx="5381625" cy="1352550"/>
          </a:xfrm>
        </p:spPr>
      </p:pic>
      <p:sp>
        <p:nvSpPr>
          <p:cNvPr id="5" name="TextBox 4"/>
          <p:cNvSpPr txBox="1"/>
          <p:nvPr/>
        </p:nvSpPr>
        <p:spPr>
          <a:xfrm>
            <a:off x="827584" y="9087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图表可以交换系列与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轴，比如上面的例子中可以让学成绩作为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轴，科目作为数据系列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1601217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916832"/>
            <a:ext cx="648072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9825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843808" y="3356992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3968" y="32129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切换行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84"/>
            <a:ext cx="3240000" cy="20499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56" y="4067590"/>
            <a:ext cx="3240000" cy="197626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139952" y="4871057"/>
            <a:ext cx="5760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23" y="1844824"/>
            <a:ext cx="4932000" cy="1673349"/>
          </a:xfrm>
        </p:spPr>
      </p:pic>
      <p:sp>
        <p:nvSpPr>
          <p:cNvPr id="5" name="TextBox 4"/>
          <p:cNvSpPr txBox="1"/>
          <p:nvPr/>
        </p:nvSpPr>
        <p:spPr>
          <a:xfrm>
            <a:off x="468843" y="10527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在实际使用中，有时候会需要继续在图表中添加数据或者删除数据，可以使用“选择数据”功能，例如将下表中鲁帆的成绩添加到图表中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780952"/>
            <a:ext cx="4752528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63" y="5013176"/>
            <a:ext cx="5381625" cy="135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3728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131013" y="4190309"/>
            <a:ext cx="648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2160" y="42210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选择数据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4968020"/>
            <a:ext cx="7200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5301208"/>
            <a:ext cx="720000" cy="54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4374"/>
            <a:ext cx="4320000" cy="21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56" y="620687"/>
            <a:ext cx="3048000" cy="14001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44008" y="1196882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8024" y="54868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点击添加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3456" y="971436"/>
            <a:ext cx="2108944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1412776"/>
            <a:ext cx="2108944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2" y="4149080"/>
            <a:ext cx="4932000" cy="16733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1043608" y="1295436"/>
            <a:ext cx="4968552" cy="3861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339752" y="1736776"/>
            <a:ext cx="3672408" cy="3420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994" y="5049208"/>
            <a:ext cx="591179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51324" y="5049208"/>
            <a:ext cx="403274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8072" y="2636912"/>
            <a:ext cx="29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注意：每次只能选择一行，一列或一个单元格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00" y="4285666"/>
            <a:ext cx="3048000" cy="1400175"/>
          </a:xfrm>
          <a:prstGeom prst="rect">
            <a:avLst/>
          </a:prstGeom>
        </p:spPr>
      </p:pic>
      <p:sp>
        <p:nvSpPr>
          <p:cNvPr id="23" name="下箭头 22"/>
          <p:cNvSpPr/>
          <p:nvPr/>
        </p:nvSpPr>
        <p:spPr>
          <a:xfrm>
            <a:off x="7138640" y="2492896"/>
            <a:ext cx="67372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1052736"/>
            <a:ext cx="591179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5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9" grpId="0" animBg="1"/>
      <p:bldP spid="20" grpId="0" animBg="1"/>
      <p:bldP spid="21" grpId="0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00" y="297053"/>
            <a:ext cx="5040000" cy="251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0736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此时会多出鲁帆的数据系列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4000" y="2060848"/>
            <a:ext cx="61201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915816" y="1196752"/>
            <a:ext cx="720080" cy="35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1048"/>
            <a:ext cx="3960000" cy="250545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83968" y="4707956"/>
            <a:ext cx="720080" cy="35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96" y="3873789"/>
            <a:ext cx="3960000" cy="23332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6416" y="5229200"/>
            <a:ext cx="61201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7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29600" cy="1259173"/>
          </a:xfrm>
        </p:spPr>
      </p:pic>
      <p:sp>
        <p:nvSpPr>
          <p:cNvPr id="5" name="TextBox 4"/>
          <p:cNvSpPr txBox="1"/>
          <p:nvPr/>
        </p:nvSpPr>
        <p:spPr>
          <a:xfrm>
            <a:off x="1187624" y="1628800"/>
            <a:ext cx="360040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6376" y="1880800"/>
            <a:ext cx="536567" cy="43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选中图表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843808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5976" y="30162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508104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4248" y="29876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" y="4077084"/>
            <a:ext cx="3636000" cy="14032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79276" y="4869160"/>
            <a:ext cx="2187258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79275" y="4519064"/>
            <a:ext cx="2187259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355976" y="4221088"/>
            <a:ext cx="864096" cy="423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37907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新建一个工作表，然后将图片移动此工作表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55976" y="4995160"/>
            <a:ext cx="864096" cy="594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8104" y="54795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选择现有工作表，将图片移动到现有的工作表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 animBg="1"/>
      <p:bldP spid="15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62940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9973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31003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迷你图</a:t>
            </a:r>
          </a:p>
        </p:txBody>
      </p:sp>
      <p:sp>
        <p:nvSpPr>
          <p:cNvPr id="8" name="右箭头 7"/>
          <p:cNvSpPr/>
          <p:nvPr/>
        </p:nvSpPr>
        <p:spPr>
          <a:xfrm>
            <a:off x="4788024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0998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100879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折线图：表现数据的走向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柱状</a:t>
            </a:r>
            <a:r>
              <a:rPr lang="zh-CN" altLang="en-US" sz="2400" dirty="0" smtClean="0"/>
              <a:t>图：表现数据的的数量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盈亏</a:t>
            </a:r>
            <a:r>
              <a:rPr lang="zh-CN" altLang="en-US" sz="2400" dirty="0" smtClean="0"/>
              <a:t>图：会出现负数的情况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048000" cy="1876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851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选择一种迷你图后会出现以下对话框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463824" y="836712"/>
            <a:ext cx="3718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600" y="1988840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217350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3041"/>
            <a:ext cx="4341782" cy="23039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344" y="2564904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03648" y="3068960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" y="4251585"/>
            <a:ext cx="3516560" cy="24897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91" y="4558264"/>
            <a:ext cx="3048000" cy="187642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491880" y="3433217"/>
            <a:ext cx="1440160" cy="100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</p:spTree>
    <p:extLst>
      <p:ext uri="{BB962C8B-B14F-4D97-AF65-F5344CB8AC3E}">
        <p14:creationId xmlns:p14="http://schemas.microsoft.com/office/powerpoint/2010/main" val="2338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迷你</a:t>
            </a:r>
            <a:r>
              <a:rPr lang="zh-CN" altLang="en-US" dirty="0" smtClean="0">
                <a:hlinkClick r:id="rId2" action="ppaction://hlinkpres?slideindex=1&amp;slidetitle="/>
              </a:rPr>
              <a:t>图标记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pres?slideindex=1&amp;slidetitle="/>
              </a:rPr>
              <a:t>迷你</a:t>
            </a:r>
            <a:r>
              <a:rPr lang="zh-CN" altLang="en-US" dirty="0" smtClean="0">
                <a:hlinkClick r:id="rId4" action="ppaction://hlinkpres?slideindex=1&amp;slidetitle="/>
              </a:rPr>
              <a:t>图颜色</a:t>
            </a:r>
            <a:endParaRPr lang="en-US" altLang="zh-CN" dirty="0" smtClean="0"/>
          </a:p>
          <a:p>
            <a:r>
              <a:rPr lang="zh-CN" altLang="en-US" dirty="0">
                <a:hlinkClick r:id="rId5" action="ppaction://hlinkpres?slideindex=1&amp;slidetitle="/>
              </a:rPr>
              <a:t>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" y="2014024"/>
            <a:ext cx="4977350" cy="1682734"/>
          </a:xfrm>
        </p:spPr>
      </p:pic>
      <p:sp>
        <p:nvSpPr>
          <p:cNvPr id="5" name="TextBox 4"/>
          <p:cNvSpPr txBox="1"/>
          <p:nvPr/>
        </p:nvSpPr>
        <p:spPr>
          <a:xfrm>
            <a:off x="1259632" y="14187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选择连续的数据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或者使用</a:t>
            </a:r>
            <a:r>
              <a:rPr lang="en-US" altLang="zh-CN" dirty="0" smtClean="0"/>
              <a:t>CTRL</a:t>
            </a:r>
            <a:r>
              <a:rPr lang="zh-CN" altLang="en-US" dirty="0" smtClean="0"/>
              <a:t>选择不连续的数据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9" y="4672159"/>
            <a:ext cx="5657850" cy="1527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973034"/>
            <a:ext cx="4896544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694" y="4473783"/>
            <a:ext cx="5738759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7" y="5517320"/>
            <a:ext cx="5681885" cy="79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260648"/>
            <a:ext cx="5876925" cy="140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260648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8563" y="1274394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222" y="218134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903350" y="22048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7446" y="21720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775558" y="222199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95637" y="2195572"/>
            <a:ext cx="16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选择一中图表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79" y="3100318"/>
            <a:ext cx="5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如果没有找到需要的图表，可以点击所有图表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1" y="3579694"/>
            <a:ext cx="1559715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592" y="6237312"/>
            <a:ext cx="1355923" cy="21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419872" y="464696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65" y="3767369"/>
            <a:ext cx="3600000" cy="23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832648" cy="792088"/>
          </a:xfrm>
        </p:spPr>
        <p:txBody>
          <a:bodyPr/>
          <a:lstStyle/>
          <a:p>
            <a:r>
              <a:rPr lang="zh-CN" altLang="en-US" dirty="0" smtClean="0"/>
              <a:t>基础图表（柱状图）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08720"/>
            <a:ext cx="4068000" cy="2573790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" y="1133298"/>
            <a:ext cx="4392000" cy="1607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3501008"/>
            <a:ext cx="75608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+mn-ea"/>
              </a:rPr>
              <a:t>图表</a:t>
            </a:r>
            <a:r>
              <a:rPr lang="zh-CN" altLang="en-US" sz="2400" dirty="0" smtClean="0">
                <a:latin typeface="+mn-ea"/>
              </a:rPr>
              <a:t>中，每一个同学都用不同的颜色代表，相同颜色的数据代表一组数据，比如图中所有蓝色的柱形，代表了高志毅的所有成绩。图表中这样相同的颜色组成的数据叫做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</a:t>
            </a:r>
            <a:r>
              <a:rPr lang="zh-CN" altLang="en-US" sz="2400" dirty="0" smtClean="0">
                <a:latin typeface="+mn-ea"/>
              </a:rPr>
              <a:t>，这里高志毅的成绩，就叫做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系列“高志毅”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</a:rPr>
              <a:t>表格中的第一行，变成了图表中的</a:t>
            </a:r>
            <a:r>
              <a:rPr lang="en-US" altLang="zh-CN" sz="2400" dirty="0" smtClean="0">
                <a:latin typeface="+mn-ea"/>
              </a:rPr>
              <a:t>x</a:t>
            </a:r>
            <a:r>
              <a:rPr lang="zh-CN" altLang="en-US" sz="2400" dirty="0" smtClean="0">
                <a:latin typeface="+mn-ea"/>
              </a:rPr>
              <a:t>轴。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</a:rPr>
              <a:t>表格中每个同学的成绩，变成了图表中的柱形。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08" y="1196752"/>
            <a:ext cx="64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194" y="1105206"/>
            <a:ext cx="3528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660" y="1340768"/>
            <a:ext cx="3528000" cy="61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5636" y="1888660"/>
            <a:ext cx="648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721312"/>
            <a:ext cx="2952328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1140" y="1407797"/>
            <a:ext cx="2952328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3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323</Words>
  <Application>Microsoft Office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迷你图</vt:lpstr>
      <vt:lpstr>创建迷你图</vt:lpstr>
      <vt:lpstr>PowerPoint 演示文稿</vt:lpstr>
      <vt:lpstr>基础迷你图</vt:lpstr>
      <vt:lpstr>迷你图元素</vt:lpstr>
      <vt:lpstr>图表</vt:lpstr>
      <vt:lpstr>创建图表</vt:lpstr>
      <vt:lpstr>PowerPoint 演示文稿</vt:lpstr>
      <vt:lpstr>基础图表（柱状图）</vt:lpstr>
      <vt:lpstr>切换行列</vt:lpstr>
      <vt:lpstr>添加/删除数据</vt:lpstr>
      <vt:lpstr>PowerPoint 演示文稿</vt:lpstr>
      <vt:lpstr>PowerPoint 演示文稿</vt:lpstr>
      <vt:lpstr>移动图表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迷你图</dc:title>
  <dc:creator>wx</dc:creator>
  <cp:lastModifiedBy>wx</cp:lastModifiedBy>
  <cp:revision>24</cp:revision>
  <dcterms:created xsi:type="dcterms:W3CDTF">2020-06-04T02:48:46Z</dcterms:created>
  <dcterms:modified xsi:type="dcterms:W3CDTF">2020-06-05T02:14:05Z</dcterms:modified>
</cp:coreProperties>
</file>