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err="1" smtClean="0"/>
              <a:t>Iferror</a:t>
            </a:r>
            <a:r>
              <a:rPr lang="zh-CN" altLang="en-US" dirty="0" smtClean="0"/>
              <a:t>：如果错误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：平均数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了解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参数的个数、作用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单元格引用、</a:t>
            </a:r>
            <a:r>
              <a:rPr lang="zh-CN" altLang="en-US" smtClean="0"/>
              <a:t>数字、数组、文本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、其他函数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7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Vlookup</a:t>
            </a:r>
            <a:r>
              <a:rPr lang="zh-CN" altLang="en-US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/>
              <a:t>Vlookup</a:t>
            </a:r>
            <a:r>
              <a:rPr lang="zh-CN" altLang="zh-CN" dirty="0"/>
              <a:t>返回第一个找到的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时，必须完全相等，否则返回</a:t>
            </a:r>
            <a:r>
              <a:rPr lang="en-US" altLang="zh-CN" dirty="0"/>
              <a:t>#N/A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True</a:t>
            </a:r>
            <a:r>
              <a:rPr lang="zh-CN" altLang="zh-CN" dirty="0"/>
              <a:t>或省略时，如果没有完全相同的值，返回第一个比它小的值，没有返回</a:t>
            </a:r>
            <a:r>
              <a:rPr lang="en-US" altLang="zh-CN" dirty="0"/>
              <a:t>#N/A</a:t>
            </a:r>
            <a:r>
              <a:rPr lang="zh-CN" altLang="zh-CN" dirty="0"/>
              <a:t>，所以必须先排序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162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函数</vt:lpstr>
      <vt:lpstr>常用函数</vt:lpstr>
      <vt:lpstr>如何学习一个函数</vt:lpstr>
      <vt:lpstr>Vlookup说明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10</cp:revision>
  <dcterms:created xsi:type="dcterms:W3CDTF">2020-05-19T01:53:31Z</dcterms:created>
  <dcterms:modified xsi:type="dcterms:W3CDTF">2020-05-26T05:22:08Z</dcterms:modified>
</cp:coreProperties>
</file>