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7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4" r:id="rId19"/>
    <p:sldId id="272" r:id="rId20"/>
    <p:sldId id="273" r:id="rId21"/>
    <p:sldId id="275" r:id="rId22"/>
    <p:sldId id="276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表单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表单用于给后台服务器提交数据。</a:t>
            </a:r>
            <a:endParaRPr lang="en-US" altLang="zh-CN" smtClean="0"/>
          </a:p>
          <a:p>
            <a:r>
              <a:rPr lang="zh-CN" altLang="en-US" smtClean="0"/>
              <a:t>后来在收到数据后一般会反馈一些信息。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45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作为按钮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</a:t>
            </a:r>
            <a:r>
              <a:rPr lang="zh-CN" altLang="en-US" smtClean="0"/>
              <a:t>有三个值可以让</a:t>
            </a:r>
            <a:r>
              <a:rPr lang="en-US" altLang="zh-CN" smtClean="0"/>
              <a:t>&lt;input&gt;</a:t>
            </a:r>
            <a:r>
              <a:rPr lang="zh-CN" altLang="en-US" smtClean="0"/>
              <a:t>元素作为按钮使用</a:t>
            </a:r>
            <a:endParaRPr lang="en-US" altLang="zh-CN" smtClean="0"/>
          </a:p>
          <a:p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mtClean="0"/>
              <a:t>type=submit</a:t>
            </a:r>
            <a:r>
              <a:rPr lang="zh-CN" altLang="en-US" smtClean="0"/>
              <a:t>：提交表单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mtClean="0"/>
              <a:t>type=reset</a:t>
            </a:r>
            <a:r>
              <a:rPr lang="zh-CN" altLang="en-US" smtClean="0"/>
              <a:t>：重置表单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mtClean="0"/>
              <a:t>type=button</a:t>
            </a:r>
            <a:r>
              <a:rPr lang="zh-CN" altLang="en-US" smtClean="0"/>
              <a:t>：没有任何操作的按钮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2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输入数值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type=number</a:t>
            </a:r>
            <a:r>
              <a:rPr lang="zh-CN" altLang="en-US" smtClean="0"/>
              <a:t>用于输入数值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=“number” </a:t>
            </a:r>
            <a:r>
              <a:rPr lang="en-US" altLang="zh-CN"/>
              <a:t>name</a:t>
            </a:r>
            <a:r>
              <a:rPr lang="en-US" altLang="zh-CN" smtClean="0"/>
              <a:t>=“age”&gt;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&lt;/</a:t>
            </a:r>
            <a:r>
              <a:rPr lang="en-US" altLang="zh-CN"/>
              <a:t>form&gt;</a:t>
            </a:r>
          </a:p>
          <a:p>
            <a:r>
              <a:rPr lang="zh-CN" altLang="en-US" smtClean="0"/>
              <a:t>可搭配属性：</a:t>
            </a:r>
            <a:endParaRPr lang="en-US" altLang="zh-CN" smtClean="0"/>
          </a:p>
          <a:p>
            <a:r>
              <a:rPr lang="en-US" altLang="zh-CN" smtClean="0"/>
              <a:t>max</a:t>
            </a:r>
            <a:r>
              <a:rPr lang="zh-CN" altLang="en-US" smtClean="0"/>
              <a:t>：可接受的最大值</a:t>
            </a:r>
            <a:endParaRPr lang="en-US" altLang="zh-CN" smtClean="0"/>
          </a:p>
          <a:p>
            <a:r>
              <a:rPr lang="en-US" altLang="zh-CN" smtClean="0"/>
              <a:t>min</a:t>
            </a:r>
            <a:r>
              <a:rPr lang="zh-CN" altLang="en-US" smtClean="0"/>
              <a:t>：可搭配的最小值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81036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指定范围内的值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type=range</a:t>
            </a:r>
            <a:r>
              <a:rPr lang="zh-CN" altLang="en-US" smtClean="0"/>
              <a:t>用户只能从规定的范围选择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=“range” </a:t>
            </a:r>
            <a:r>
              <a:rPr lang="en-US" altLang="zh-CN"/>
              <a:t>name</a:t>
            </a:r>
            <a:r>
              <a:rPr lang="en-US" altLang="zh-CN" smtClean="0"/>
              <a:t>=“price” 			min=“0” max=“100”&gt;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&lt;/form</a:t>
            </a:r>
            <a:r>
              <a:rPr lang="en-US" altLang="zh-CN" smtClean="0"/>
              <a:t>&gt;</a:t>
            </a:r>
            <a:endParaRPr lang="en-US" altLang="zh-CN"/>
          </a:p>
          <a:p>
            <a:r>
              <a:rPr lang="zh-CN" altLang="en-US" smtClean="0"/>
              <a:t>一般会使用</a:t>
            </a:r>
            <a:r>
              <a:rPr lang="en-US" altLang="zh-CN" smtClean="0"/>
              <a:t>min</a:t>
            </a:r>
            <a:r>
              <a:rPr lang="zh-CN" altLang="en-US" smtClean="0"/>
              <a:t>和</a:t>
            </a:r>
            <a:r>
              <a:rPr lang="en-US" altLang="zh-CN" smtClean="0"/>
              <a:t>max</a:t>
            </a:r>
            <a:r>
              <a:rPr lang="zh-CN" altLang="en-US" smtClean="0"/>
              <a:t>属性指定范围。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37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邮箱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type=email</a:t>
            </a:r>
            <a:r>
              <a:rPr lang="zh-CN" altLang="en-US" smtClean="0"/>
              <a:t>输入邮箱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=“email” </a:t>
            </a:r>
            <a:r>
              <a:rPr lang="en-US" altLang="zh-CN"/>
              <a:t>name</a:t>
            </a:r>
            <a:r>
              <a:rPr lang="en-US" altLang="zh-CN" smtClean="0"/>
              <a:t>=“</a:t>
            </a:r>
            <a:r>
              <a:rPr lang="en-US" altLang="zh-CN"/>
              <a:t>email</a:t>
            </a:r>
            <a:r>
              <a:rPr lang="en-US" altLang="zh-CN" smtClean="0"/>
              <a:t>” 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&lt;/form&gt;</a:t>
            </a:r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639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日期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type=date</a:t>
            </a:r>
          </a:p>
          <a:p>
            <a:r>
              <a:rPr lang="en-US" altLang="zh-CN" smtClean="0"/>
              <a:t>type=time</a:t>
            </a:r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=“date” </a:t>
            </a:r>
            <a:r>
              <a:rPr lang="en-US" altLang="zh-CN"/>
              <a:t>name</a:t>
            </a:r>
            <a:r>
              <a:rPr lang="en-US" altLang="zh-CN" smtClean="0"/>
              <a:t>=“date” &gt;</a:t>
            </a:r>
          </a:p>
          <a:p>
            <a:pPr marL="0" indent="0">
              <a:buNone/>
            </a:pPr>
            <a:r>
              <a:rPr lang="en-US" altLang="zh-CN" smtClean="0"/>
              <a:t>	&lt;</a:t>
            </a:r>
            <a:r>
              <a:rPr lang="en-US" altLang="zh-CN"/>
              <a:t>input type</a:t>
            </a:r>
            <a:r>
              <a:rPr lang="en-US" altLang="zh-CN" smtClean="0"/>
              <a:t>=“</a:t>
            </a:r>
            <a:r>
              <a:rPr lang="en-US" altLang="zh-CN"/>
              <a:t>time</a:t>
            </a:r>
            <a:r>
              <a:rPr lang="en-US" altLang="zh-CN" smtClean="0"/>
              <a:t>” </a:t>
            </a:r>
            <a:r>
              <a:rPr lang="en-US" altLang="zh-CN"/>
              <a:t>name</a:t>
            </a:r>
            <a:r>
              <a:rPr lang="en-US" altLang="zh-CN" smtClean="0"/>
              <a:t>=“time” 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&lt;/form&gt;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6747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颜色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type=color</a:t>
            </a:r>
            <a:r>
              <a:rPr lang="zh-CN" altLang="en-US" smtClean="0"/>
              <a:t>颜色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</a:t>
            </a:r>
            <a:r>
              <a:rPr lang="en-US" altLang="zh-CN"/>
              <a:t>color</a:t>
            </a:r>
            <a:r>
              <a:rPr lang="en-US" altLang="zh-CN" smtClean="0"/>
              <a:t>” </a:t>
            </a:r>
            <a:r>
              <a:rPr lang="en-US" altLang="zh-CN"/>
              <a:t>name</a:t>
            </a:r>
            <a:r>
              <a:rPr lang="en-US" altLang="zh-CN" smtClean="0"/>
              <a:t>=“color” </a:t>
            </a:r>
            <a:r>
              <a:rPr lang="en-US" altLang="zh-CN"/>
              <a:t>&gt;</a:t>
            </a:r>
          </a:p>
          <a:p>
            <a:pPr marL="0" indent="0">
              <a:buNone/>
            </a:pPr>
            <a:r>
              <a:rPr lang="en-US" altLang="zh-CN" smtClean="0"/>
              <a:t>&lt;/</a:t>
            </a:r>
            <a:r>
              <a:rPr lang="en-US" altLang="zh-CN"/>
              <a:t>form&gt;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75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以图片为按钮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type=image</a:t>
            </a:r>
            <a:r>
              <a:rPr lang="zh-CN" altLang="en-US" smtClean="0"/>
              <a:t>用图片作为按钮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=“image” src=“./xxx.jpg”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	width=“20px” height=“20px”&gt;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&lt;/form&gt;</a:t>
            </a:r>
          </a:p>
          <a:p>
            <a:r>
              <a:rPr lang="en-US" altLang="zh-CN" smtClean="0"/>
              <a:t>src</a:t>
            </a:r>
            <a:r>
              <a:rPr lang="zh-CN" altLang="en-US" smtClean="0"/>
              <a:t>属性指定图片</a:t>
            </a:r>
            <a:endParaRPr lang="en-US" altLang="zh-CN" smtClean="0"/>
          </a:p>
          <a:p>
            <a:r>
              <a:rPr lang="en-US" altLang="zh-CN" smtClean="0"/>
              <a:t>width</a:t>
            </a:r>
            <a:r>
              <a:rPr lang="zh-CN" altLang="en-US" smtClean="0"/>
              <a:t>与</a:t>
            </a:r>
            <a:r>
              <a:rPr lang="en-US" altLang="zh-CN" smtClean="0"/>
              <a:t>height</a:t>
            </a:r>
            <a:r>
              <a:rPr lang="zh-CN" altLang="en-US" smtClean="0"/>
              <a:t>设置图片大小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320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上</a:t>
            </a:r>
            <a:r>
              <a:rPr lang="zh-CN" altLang="en-US" smtClean="0"/>
              <a:t>传文件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type=file</a:t>
            </a:r>
            <a:r>
              <a:rPr lang="zh-CN" altLang="en-US"/>
              <a:t>上</a:t>
            </a:r>
            <a:r>
              <a:rPr lang="zh-CN" altLang="en-US" smtClean="0"/>
              <a:t>传文件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</a:t>
            </a:r>
            <a:r>
              <a:rPr lang="en-US" altLang="zh-CN" smtClean="0"/>
              <a:t>form enctype=“multipart/form-data”&gt;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</a:t>
            </a:r>
            <a:r>
              <a:rPr lang="en-US" altLang="zh-CN"/>
              <a:t>file</a:t>
            </a:r>
            <a:r>
              <a:rPr lang="en-US" altLang="zh-CN" smtClean="0"/>
              <a:t>”&gt;</a:t>
            </a:r>
          </a:p>
          <a:p>
            <a:pPr marL="0" indent="0">
              <a:buNone/>
            </a:pPr>
            <a:r>
              <a:rPr lang="en-US" altLang="zh-CN" smtClean="0"/>
              <a:t> &lt;/</a:t>
            </a:r>
            <a:r>
              <a:rPr lang="en-US" altLang="zh-CN"/>
              <a:t>form</a:t>
            </a:r>
            <a:r>
              <a:rPr lang="en-US" altLang="zh-CN" smtClean="0"/>
              <a:t>&gt;</a:t>
            </a:r>
          </a:p>
          <a:p>
            <a:pPr marL="0" indent="0">
              <a:buNone/>
            </a:pPr>
            <a:r>
              <a:rPr lang="zh-CN" altLang="en-US" smtClean="0"/>
              <a:t>使用</a:t>
            </a:r>
            <a:r>
              <a:rPr lang="en-US" altLang="zh-CN" smtClean="0"/>
              <a:t>type=file</a:t>
            </a:r>
            <a:r>
              <a:rPr lang="zh-CN" altLang="en-US" smtClean="0"/>
              <a:t>时，一定要注意，</a:t>
            </a:r>
            <a:r>
              <a:rPr lang="en-US" altLang="zh-CN" smtClean="0"/>
              <a:t>&lt;form&gt;</a:t>
            </a:r>
            <a:r>
              <a:rPr lang="zh-CN" altLang="en-US" smtClean="0"/>
              <a:t>元素的</a:t>
            </a:r>
            <a:r>
              <a:rPr lang="en-US" altLang="zh-CN" smtClean="0"/>
              <a:t>enctype</a:t>
            </a:r>
            <a:r>
              <a:rPr lang="zh-CN" altLang="en-US" smtClean="0"/>
              <a:t>要设置为</a:t>
            </a:r>
            <a:r>
              <a:rPr lang="en-US" altLang="zh-CN" smtClean="0"/>
              <a:t>multipart/form-data</a:t>
            </a:r>
            <a:r>
              <a:rPr lang="zh-CN" altLang="en-US" smtClean="0"/>
              <a:t>。</a:t>
            </a:r>
            <a:endParaRPr lang="en-US" altLang="zh-CN"/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06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其他属性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required</a:t>
            </a:r>
            <a:r>
              <a:rPr lang="zh-CN" altLang="en-US" smtClean="0"/>
              <a:t>：用户必须提供一个值，否则无法通过输入验证。</a:t>
            </a:r>
            <a:endParaRPr lang="en-US" altLang="zh-CN" smtClean="0"/>
          </a:p>
          <a:p>
            <a:r>
              <a:rPr lang="en-US" altLang="zh-CN" smtClean="0"/>
              <a:t>size</a:t>
            </a:r>
            <a:r>
              <a:rPr lang="zh-CN" altLang="en-US" smtClean="0"/>
              <a:t>：通过指定文本框可见的字符数目设定其宽度。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953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&lt;select&gt;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&lt;select&gt;</a:t>
            </a:r>
            <a:r>
              <a:rPr lang="zh-CN" altLang="en-US" smtClean="0"/>
              <a:t>元素用于创建选项列表。</a:t>
            </a:r>
            <a:endParaRPr lang="en-US" altLang="zh-CN" smtClean="0"/>
          </a:p>
          <a:p>
            <a:r>
              <a:rPr lang="en-US" altLang="zh-CN" smtClean="0"/>
              <a:t>&lt;option&gt;</a:t>
            </a:r>
            <a:r>
              <a:rPr lang="zh-CN" altLang="en-US" smtClean="0"/>
              <a:t>元素通常作为</a:t>
            </a:r>
            <a:r>
              <a:rPr lang="en-US" altLang="zh-CN" smtClean="0"/>
              <a:t>&lt;select&gt;</a:t>
            </a:r>
            <a:r>
              <a:rPr lang="zh-CN" altLang="en-US" smtClean="0"/>
              <a:t>元素的选项。</a:t>
            </a:r>
            <a:endParaRPr lang="en-US" altLang="zh-CN" smtClean="0"/>
          </a:p>
          <a:p>
            <a:r>
              <a:rPr lang="zh-CN" altLang="en-US" smtClean="0"/>
              <a:t>基本结构：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&lt;select name=“book”&gt;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&lt;option value=“1”&gt;</a:t>
            </a:r>
            <a:r>
              <a:rPr lang="zh-CN" altLang="en-US" smtClean="0"/>
              <a:t>英语书</a:t>
            </a:r>
            <a:r>
              <a:rPr lang="en-US" altLang="zh-CN" smtClean="0"/>
              <a:t>&lt;/option&gt;</a:t>
            </a:r>
          </a:p>
          <a:p>
            <a:pPr marL="0" indent="0">
              <a:buNone/>
            </a:pPr>
            <a:r>
              <a:rPr lang="en-US" altLang="zh-CN" smtClean="0"/>
              <a:t>	&lt;</a:t>
            </a:r>
            <a:r>
              <a:rPr lang="en-US" altLang="zh-CN"/>
              <a:t>option value</a:t>
            </a:r>
            <a:r>
              <a:rPr lang="en-US" altLang="zh-CN" smtClean="0"/>
              <a:t>=“2”&gt;</a:t>
            </a:r>
            <a:r>
              <a:rPr lang="zh-CN" altLang="en-US"/>
              <a:t>数学</a:t>
            </a:r>
            <a:r>
              <a:rPr lang="zh-CN" altLang="en-US" smtClean="0"/>
              <a:t>书</a:t>
            </a:r>
            <a:r>
              <a:rPr lang="en-US" altLang="zh-CN"/>
              <a:t>&lt;/option&gt;</a:t>
            </a:r>
          </a:p>
          <a:p>
            <a:pPr marL="0" indent="0">
              <a:buNone/>
            </a:pPr>
            <a:r>
              <a:rPr lang="en-US" altLang="zh-CN" smtClean="0"/>
              <a:t>	</a:t>
            </a:r>
            <a:r>
              <a:rPr lang="en-US" altLang="zh-CN"/>
              <a:t>&lt;option value</a:t>
            </a:r>
            <a:r>
              <a:rPr lang="en-US" altLang="zh-CN" smtClean="0"/>
              <a:t>=“3”&gt;</a:t>
            </a:r>
            <a:r>
              <a:rPr lang="zh-CN" altLang="en-US"/>
              <a:t>化学</a:t>
            </a:r>
            <a:r>
              <a:rPr lang="zh-CN" altLang="en-US" smtClean="0"/>
              <a:t>书</a:t>
            </a:r>
            <a:r>
              <a:rPr lang="en-US" altLang="zh-CN"/>
              <a:t>&lt;/option</a:t>
            </a:r>
            <a:r>
              <a:rPr lang="en-US" altLang="zh-CN" smtClean="0"/>
              <a:t>&gt;</a:t>
            </a:r>
          </a:p>
          <a:p>
            <a:pPr marL="0" indent="0">
              <a:buNone/>
            </a:pPr>
            <a:r>
              <a:rPr lang="en-US" altLang="zh-CN" smtClean="0"/>
              <a:t>&lt;/select&gt;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57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表单基本结构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&lt;form action=“/” &gt;</a:t>
            </a:r>
          </a:p>
          <a:p>
            <a:pPr marL="0" indent="0">
              <a:buNone/>
            </a:pPr>
            <a:r>
              <a:rPr lang="en-US" altLang="zh-CN" smtClean="0"/>
              <a:t>	&lt;input name=“name” type=“text”&gt;</a:t>
            </a:r>
          </a:p>
          <a:p>
            <a:pPr marL="0" indent="0">
              <a:buNone/>
            </a:pPr>
            <a:r>
              <a:rPr lang="en-US" altLang="zh-CN" smtClean="0"/>
              <a:t>	&lt;button&gt;</a:t>
            </a:r>
            <a:r>
              <a:rPr lang="zh-CN" altLang="en-US" smtClean="0"/>
              <a:t>提交</a:t>
            </a:r>
            <a:r>
              <a:rPr lang="en-US" altLang="zh-CN" smtClean="0"/>
              <a:t>&lt;/button&gt;</a:t>
            </a:r>
          </a:p>
          <a:p>
            <a:pPr marL="0" indent="0">
              <a:buNone/>
            </a:pPr>
            <a:r>
              <a:rPr lang="en-US" altLang="zh-CN" smtClean="0"/>
              <a:t>&lt;/form&gt;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27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select</a:t>
            </a:r>
            <a:r>
              <a:rPr lang="zh-CN" altLang="en-US" smtClean="0"/>
              <a:t>元素常用属性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size</a:t>
            </a:r>
            <a:r>
              <a:rPr lang="zh-CN" altLang="en-US" smtClean="0"/>
              <a:t>：设置下拉列表可见的选项数目。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multiple</a:t>
            </a:r>
            <a:r>
              <a:rPr lang="zh-CN" altLang="en-US" smtClean="0"/>
              <a:t>：设置可以选择多个选项。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665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&lt;optgroup&gt;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4000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mtClean="0"/>
              <a:t>&lt;optgroup&gt;</a:t>
            </a:r>
            <a:r>
              <a:rPr lang="zh-CN" altLang="en-US" smtClean="0"/>
              <a:t>用于对</a:t>
            </a:r>
            <a:r>
              <a:rPr lang="en-US" altLang="zh-CN" smtClean="0"/>
              <a:t>option</a:t>
            </a:r>
            <a:r>
              <a:rPr lang="zh-CN" altLang="en-US" smtClean="0"/>
              <a:t>元素进行编组。</a:t>
            </a:r>
            <a:endParaRPr lang="en-US" altLang="zh-CN" smtClean="0"/>
          </a:p>
          <a:p>
            <a:r>
              <a:rPr lang="en-US" altLang="zh-CN" smtClean="0"/>
              <a:t>&lt;optgroup&gt;</a:t>
            </a:r>
            <a:r>
              <a:rPr lang="zh-CN" altLang="en-US" smtClean="0"/>
              <a:t>元素可以使用</a:t>
            </a:r>
            <a:r>
              <a:rPr lang="en-US" altLang="zh-CN" smtClean="0"/>
              <a:t>label</a:t>
            </a:r>
            <a:r>
              <a:rPr lang="zh-CN" altLang="en-US" smtClean="0"/>
              <a:t>属性设置组名。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&lt;select&gt;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&lt;optgroup label=“</a:t>
            </a:r>
            <a:r>
              <a:rPr lang="zh-CN" altLang="en-US" smtClean="0"/>
              <a:t>水果</a:t>
            </a:r>
            <a:r>
              <a:rPr lang="en-US" altLang="zh-CN" smtClean="0"/>
              <a:t>”&gt;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	</a:t>
            </a:r>
            <a:r>
              <a:rPr lang="en-US" altLang="zh-CN"/>
              <a:t>&lt;option value=“1</a:t>
            </a:r>
            <a:r>
              <a:rPr lang="en-US" altLang="zh-CN" smtClean="0"/>
              <a:t>”&gt;</a:t>
            </a:r>
            <a:r>
              <a:rPr lang="zh-CN" altLang="en-US"/>
              <a:t>苹果</a:t>
            </a:r>
            <a:r>
              <a:rPr lang="en-US" altLang="zh-CN" smtClean="0"/>
              <a:t>&lt;/</a:t>
            </a:r>
            <a:r>
              <a:rPr lang="en-US" altLang="zh-CN"/>
              <a:t>option&gt;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	&lt;</a:t>
            </a:r>
            <a:r>
              <a:rPr lang="en-US" altLang="zh-CN"/>
              <a:t>option value=“2</a:t>
            </a:r>
            <a:r>
              <a:rPr lang="en-US" altLang="zh-CN" smtClean="0"/>
              <a:t>”&gt;</a:t>
            </a:r>
            <a:r>
              <a:rPr lang="zh-CN" altLang="en-US"/>
              <a:t>香蕉</a:t>
            </a:r>
            <a:r>
              <a:rPr lang="en-US" altLang="zh-CN" smtClean="0"/>
              <a:t>&lt;/</a:t>
            </a:r>
            <a:r>
              <a:rPr lang="en-US" altLang="zh-CN"/>
              <a:t>option</a:t>
            </a:r>
            <a:r>
              <a:rPr lang="en-US" altLang="zh-CN" smtClean="0"/>
              <a:t>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&lt;/optgroup&gt;</a:t>
            </a:r>
          </a:p>
          <a:p>
            <a:pPr marL="0" indent="0">
              <a:buNone/>
            </a:pPr>
            <a:r>
              <a:rPr lang="en-US" altLang="zh-CN" smtClean="0"/>
              <a:t>	&lt;</a:t>
            </a:r>
            <a:r>
              <a:rPr lang="en-US" altLang="zh-CN"/>
              <a:t>optgroup label</a:t>
            </a:r>
            <a:r>
              <a:rPr lang="en-US" altLang="zh-CN" smtClean="0"/>
              <a:t>=“</a:t>
            </a:r>
            <a:r>
              <a:rPr lang="zh-CN" altLang="en-US" smtClean="0"/>
              <a:t>蔬菜</a:t>
            </a:r>
            <a:r>
              <a:rPr lang="en-US" altLang="zh-CN" smtClean="0"/>
              <a:t>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&lt;option value</a:t>
            </a:r>
            <a:r>
              <a:rPr lang="en-US" altLang="zh-CN" smtClean="0"/>
              <a:t>=“3”&gt;</a:t>
            </a:r>
            <a:r>
              <a:rPr lang="zh-CN" altLang="en-US"/>
              <a:t>油麦菜</a:t>
            </a:r>
            <a:r>
              <a:rPr lang="en-US" altLang="zh-CN" smtClean="0"/>
              <a:t>&lt;/</a:t>
            </a:r>
            <a:r>
              <a:rPr lang="en-US" altLang="zh-CN"/>
              <a:t>option&gt;</a:t>
            </a:r>
          </a:p>
          <a:p>
            <a:pPr marL="0" indent="0">
              <a:buNone/>
            </a:pPr>
            <a:r>
              <a:rPr lang="en-US" altLang="zh-CN"/>
              <a:t>		&lt;option value</a:t>
            </a:r>
            <a:r>
              <a:rPr lang="en-US" altLang="zh-CN" smtClean="0"/>
              <a:t>=“4”&gt;</a:t>
            </a:r>
            <a:r>
              <a:rPr lang="zh-CN" altLang="en-US"/>
              <a:t>藤藤菜</a:t>
            </a:r>
            <a:r>
              <a:rPr lang="en-US" altLang="zh-CN" smtClean="0"/>
              <a:t>&lt;/</a:t>
            </a:r>
            <a:r>
              <a:rPr lang="en-US" altLang="zh-CN"/>
              <a:t>option&gt;</a:t>
            </a:r>
          </a:p>
          <a:p>
            <a:pPr marL="0" indent="0">
              <a:buNone/>
            </a:pPr>
            <a:r>
              <a:rPr lang="en-US" altLang="zh-CN"/>
              <a:t>	&lt;/optgroup&gt;</a:t>
            </a:r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&lt;/select&gt;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288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&lt;textare&gt;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&lt;textare&gt;</a:t>
            </a:r>
            <a:r>
              <a:rPr lang="zh-CN" altLang="en-US" smtClean="0"/>
              <a:t>元素生成的是多行文本框。</a:t>
            </a:r>
            <a:endParaRPr lang="en-US" altLang="zh-CN" smtClean="0"/>
          </a:p>
          <a:p>
            <a:r>
              <a:rPr lang="en-US" altLang="zh-CN" smtClean="0"/>
              <a:t>&lt;textare name=“name”&gt;&lt;/textare&gt;</a:t>
            </a:r>
          </a:p>
          <a:p>
            <a:endParaRPr lang="en-US" altLang="zh-CN"/>
          </a:p>
          <a:p>
            <a:r>
              <a:rPr lang="en-US" altLang="zh-CN" smtClean="0"/>
              <a:t>rows</a:t>
            </a:r>
            <a:r>
              <a:rPr lang="zh-CN" altLang="en-US" smtClean="0"/>
              <a:t>和</a:t>
            </a:r>
            <a:r>
              <a:rPr lang="en-US" altLang="zh-CN" smtClean="0"/>
              <a:t>cols</a:t>
            </a:r>
            <a:r>
              <a:rPr lang="zh-CN" altLang="en-US" smtClean="0"/>
              <a:t>属性表示行数与列数，用来设置大小。</a:t>
            </a:r>
            <a:endParaRPr lang="en-US" altLang="zh-CN" smtClean="0"/>
          </a:p>
          <a:p>
            <a:r>
              <a:rPr lang="en-US" altLang="zh-CN" smtClean="0"/>
              <a:t>wrap</a:t>
            </a:r>
            <a:r>
              <a:rPr lang="zh-CN" altLang="en-US" smtClean="0"/>
              <a:t>属性设置换行的方式，值为</a:t>
            </a:r>
            <a:r>
              <a:rPr lang="en-US" altLang="zh-CN" smtClean="0"/>
              <a:t>hard</a:t>
            </a:r>
            <a:r>
              <a:rPr lang="zh-CN" altLang="en-US" smtClean="0"/>
              <a:t>和</a:t>
            </a:r>
            <a:r>
              <a:rPr lang="en-US" altLang="zh-CN" smtClean="0"/>
              <a:t>soft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62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&lt;form&gt;&lt;/form&gt;</a:t>
            </a:r>
            <a:r>
              <a:rPr lang="zh-CN" altLang="en-US" smtClean="0"/>
              <a:t>之间的区域为一个表单区域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&lt;form&gt;</a:t>
            </a:r>
            <a:r>
              <a:rPr lang="zh-CN" altLang="en-US" smtClean="0"/>
              <a:t>元素的局部属性：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a</a:t>
            </a:r>
            <a:r>
              <a:rPr lang="en-US" altLang="zh-CN" smtClean="0"/>
              <a:t>ction</a:t>
            </a:r>
            <a:r>
              <a:rPr lang="zh-CN" altLang="en-US" smtClean="0"/>
              <a:t>：数据要提交到的地址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en-US" altLang="zh-CN" smtClean="0"/>
              <a:t>method</a:t>
            </a:r>
            <a:r>
              <a:rPr lang="zh-CN" altLang="en-US" smtClean="0"/>
              <a:t>：数据提交的方式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mtClean="0"/>
              <a:t>entype</a:t>
            </a:r>
            <a:r>
              <a:rPr lang="zh-CN" altLang="en-US" smtClean="0"/>
              <a:t>：设置如何对数据编码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307961"/>
              </p:ext>
            </p:extLst>
          </p:nvPr>
        </p:nvGraphicFramePr>
        <p:xfrm>
          <a:off x="683568" y="5085184"/>
          <a:ext cx="820891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  <a:gridCol w="4104456"/>
              </a:tblGrid>
              <a:tr h="290344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描述</a:t>
                      </a:r>
                      <a:endParaRPr lang="en-US" altLang="zh-CN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application/x-www-form-urlencoded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在发送前编码所有字符（默认）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multipart/form-data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不对字符编码。</a:t>
                      </a:r>
                    </a:p>
                    <a:p>
                      <a:r>
                        <a:rPr lang="zh-CN" altLang="en-US" smtClean="0"/>
                        <a:t>在使用包含文件上传控件的表单时，必须使用该值。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22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input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&lt;input&gt;</a:t>
            </a:r>
            <a:r>
              <a:rPr lang="zh-CN" altLang="en-US" smtClean="0"/>
              <a:t>元素是表单中最常用的一个元素。</a:t>
            </a:r>
            <a:endParaRPr lang="en-US" altLang="zh-CN" smtClean="0"/>
          </a:p>
          <a:p>
            <a:r>
              <a:rPr lang="en-US" altLang="zh-CN" smtClean="0"/>
              <a:t>&lt;input&gt;</a:t>
            </a:r>
            <a:r>
              <a:rPr lang="zh-CN" altLang="en-US" smtClean="0"/>
              <a:t>元素没有结束标签</a:t>
            </a:r>
            <a:endParaRPr lang="en-US" altLang="zh-CN" smtClean="0"/>
          </a:p>
          <a:p>
            <a:r>
              <a:rPr lang="en-US" altLang="zh-CN" smtClean="0"/>
              <a:t>&lt;input&gt;</a:t>
            </a:r>
            <a:r>
              <a:rPr lang="zh-CN" altLang="en-US" smtClean="0"/>
              <a:t>元素通过设置</a:t>
            </a:r>
            <a:r>
              <a:rPr lang="en-US" altLang="zh-CN" smtClean="0"/>
              <a:t>type</a:t>
            </a:r>
            <a:r>
              <a:rPr lang="zh-CN" altLang="en-US" smtClean="0"/>
              <a:t>属性，可以提供不同类型的输入框。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127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type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</a:t>
            </a:r>
            <a:r>
              <a:rPr lang="zh-CN" altLang="en-US" smtClean="0"/>
              <a:t>属性是必须设置的属性，如果没有写，默认是</a:t>
            </a:r>
            <a:r>
              <a:rPr lang="en-US" altLang="zh-CN" smtClean="0"/>
              <a:t>type=text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14969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输入密码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type=password</a:t>
            </a:r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</a:t>
            </a:r>
            <a:r>
              <a:rPr lang="en-US" altLang="zh-CN"/>
              <a:t>type</a:t>
            </a:r>
            <a:r>
              <a:rPr lang="en-US" altLang="zh-CN" smtClean="0"/>
              <a:t>=“password” </a:t>
            </a:r>
            <a:r>
              <a:rPr lang="en-US" altLang="zh-CN"/>
              <a:t>name</a:t>
            </a:r>
            <a:r>
              <a:rPr lang="en-US" altLang="zh-CN" smtClean="0"/>
              <a:t>=“pw”&gt;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&lt;/</a:t>
            </a:r>
            <a:r>
              <a:rPr lang="en-US" altLang="zh-CN"/>
              <a:t>form&gt;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28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单行文本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mtClean="0"/>
              <a:t>type=text</a:t>
            </a:r>
            <a:r>
              <a:rPr lang="zh-CN" altLang="en-US" smtClean="0"/>
              <a:t>单行文本框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&lt;form&gt;</a:t>
            </a:r>
          </a:p>
          <a:p>
            <a:pPr marL="0" indent="0">
              <a:buNone/>
            </a:pPr>
            <a:r>
              <a:rPr lang="en-US" altLang="zh-CN" smtClean="0"/>
              <a:t>	&lt;input type=“text”&gt;</a:t>
            </a:r>
          </a:p>
          <a:p>
            <a:pPr marL="0" indent="0">
              <a:buNone/>
            </a:pPr>
            <a:r>
              <a:rPr lang="en-US" altLang="zh-CN" smtClean="0"/>
              <a:t>&lt;/form&gt;</a:t>
            </a:r>
          </a:p>
          <a:p>
            <a:r>
              <a:rPr lang="zh-CN" altLang="en-US" smtClean="0"/>
              <a:t>单行文本框用于一些简短的输入，例如姓名等一些简单的信息。</a:t>
            </a:r>
            <a:endParaRPr lang="en-US" altLang="zh-CN" smtClean="0"/>
          </a:p>
          <a:p>
            <a:r>
              <a:rPr lang="zh-CN" altLang="en-US" smtClean="0"/>
              <a:t>可搭配属性：</a:t>
            </a:r>
            <a:endParaRPr lang="en-US" altLang="zh-CN" smtClean="0"/>
          </a:p>
          <a:p>
            <a:r>
              <a:rPr lang="en-US" altLang="zh-CN" smtClean="0"/>
              <a:t>maxlength</a:t>
            </a:r>
            <a:r>
              <a:rPr lang="zh-CN" altLang="en-US" smtClean="0"/>
              <a:t>：最大字符数</a:t>
            </a:r>
            <a:endParaRPr lang="en-US" altLang="zh-CN" smtClean="0"/>
          </a:p>
          <a:p>
            <a:r>
              <a:rPr lang="en-US" altLang="zh-CN" smtClean="0"/>
              <a:t>placeholder</a:t>
            </a:r>
            <a:r>
              <a:rPr lang="zh-CN" altLang="en-US" smtClean="0"/>
              <a:t>：提示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519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单选框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type=radio</a:t>
            </a:r>
            <a:r>
              <a:rPr lang="zh-CN" altLang="en-US" smtClean="0"/>
              <a:t>单选框选项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</a:t>
            </a:r>
            <a:r>
              <a:rPr lang="en-US" altLang="zh-CN"/>
              <a:t>radio</a:t>
            </a:r>
            <a:r>
              <a:rPr lang="en-US" altLang="zh-CN" smtClean="0"/>
              <a:t>” name=“sex”&gt;</a:t>
            </a:r>
          </a:p>
          <a:p>
            <a:pPr marL="0" indent="0">
              <a:buNone/>
            </a:pPr>
            <a:r>
              <a:rPr lang="en-US" altLang="zh-CN" smtClean="0"/>
              <a:t>	&lt;</a:t>
            </a:r>
            <a:r>
              <a:rPr lang="en-US" altLang="zh-CN"/>
              <a:t>input type=“radio” name=“sex</a:t>
            </a:r>
            <a:r>
              <a:rPr lang="en-US" altLang="zh-CN" smtClean="0"/>
              <a:t>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&lt;/form&gt;</a:t>
            </a:r>
          </a:p>
          <a:p>
            <a:r>
              <a:rPr lang="zh-CN" altLang="en-US" smtClean="0"/>
              <a:t>单选框选项常用于只有一个结果选项，例如男、女，校区等。</a:t>
            </a:r>
            <a:endParaRPr lang="en-US" altLang="zh-CN" smtClean="0"/>
          </a:p>
          <a:p>
            <a:r>
              <a:rPr lang="zh-CN" altLang="en-US"/>
              <a:t>同一</a:t>
            </a:r>
            <a:r>
              <a:rPr lang="zh-CN" altLang="en-US" smtClean="0"/>
              <a:t>组的单选框</a:t>
            </a:r>
            <a:r>
              <a:rPr lang="en-US" altLang="zh-CN" smtClean="0"/>
              <a:t>name</a:t>
            </a:r>
            <a:r>
              <a:rPr lang="zh-CN" altLang="en-US" smtClean="0"/>
              <a:t>的值必须相同。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81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复选框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type=checkbox</a:t>
            </a:r>
            <a:r>
              <a:rPr lang="zh-CN" altLang="en-US" smtClean="0"/>
              <a:t>多选框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=“checkbox” </a:t>
            </a:r>
            <a:r>
              <a:rPr lang="en-US" altLang="zh-CN"/>
              <a:t>name</a:t>
            </a:r>
            <a:r>
              <a:rPr lang="en-US" altLang="zh-CN" smtClean="0"/>
              <a:t>=“hobby”&gt;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=“checkbox” </a:t>
            </a:r>
            <a:r>
              <a:rPr lang="en-US" altLang="zh-CN"/>
              <a:t>name</a:t>
            </a:r>
            <a:r>
              <a:rPr lang="en-US" altLang="zh-CN" smtClean="0"/>
              <a:t>=“hobby”&gt;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&lt;/form</a:t>
            </a:r>
            <a:r>
              <a:rPr lang="en-US" altLang="zh-CN" smtClean="0"/>
              <a:t>&gt;</a:t>
            </a:r>
          </a:p>
          <a:p>
            <a:r>
              <a:rPr lang="zh-CN" altLang="en-US"/>
              <a:t>多选</a:t>
            </a:r>
            <a:r>
              <a:rPr lang="zh-CN" altLang="en-US" smtClean="0"/>
              <a:t>框常用于选择多个选项，例如选择兴趣爱好等。</a:t>
            </a:r>
            <a:endParaRPr lang="en-US" altLang="zh-CN" smtClean="0"/>
          </a:p>
          <a:p>
            <a:r>
              <a:rPr lang="zh-CN" altLang="en-US"/>
              <a:t>同一组的单选框</a:t>
            </a:r>
            <a:r>
              <a:rPr lang="en-US" altLang="zh-CN"/>
              <a:t>name</a:t>
            </a:r>
            <a:r>
              <a:rPr lang="zh-CN" altLang="en-US"/>
              <a:t>的值必须相同。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083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469</Words>
  <Application>Microsoft Office PowerPoint</Application>
  <PresentationFormat>全屏显示(4:3)</PresentationFormat>
  <Paragraphs>145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表单</vt:lpstr>
      <vt:lpstr>表单基本结构</vt:lpstr>
      <vt:lpstr>form</vt:lpstr>
      <vt:lpstr>input</vt:lpstr>
      <vt:lpstr>type</vt:lpstr>
      <vt:lpstr>输入密码</vt:lpstr>
      <vt:lpstr>单行文本</vt:lpstr>
      <vt:lpstr>单选框</vt:lpstr>
      <vt:lpstr>复选框</vt:lpstr>
      <vt:lpstr>作为按钮</vt:lpstr>
      <vt:lpstr>输入数值</vt:lpstr>
      <vt:lpstr>指定范围内的值</vt:lpstr>
      <vt:lpstr>邮箱</vt:lpstr>
      <vt:lpstr>日期</vt:lpstr>
      <vt:lpstr>颜色</vt:lpstr>
      <vt:lpstr>以图片为按钮</vt:lpstr>
      <vt:lpstr>上传文件</vt:lpstr>
      <vt:lpstr>其他属性</vt:lpstr>
      <vt:lpstr>&lt;select&gt;元素</vt:lpstr>
      <vt:lpstr>select元素常用属性</vt:lpstr>
      <vt:lpstr>&lt;optgroup&gt;元素</vt:lpstr>
      <vt:lpstr>&lt;textare&gt;元素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表单</dc:title>
  <dc:creator>wx</dc:creator>
  <cp:lastModifiedBy>wx</cp:lastModifiedBy>
  <cp:revision>22</cp:revision>
  <dcterms:created xsi:type="dcterms:W3CDTF">2020-09-17T01:27:55Z</dcterms:created>
  <dcterms:modified xsi:type="dcterms:W3CDTF">2020-09-27T14:27:37Z</dcterms:modified>
</cp:coreProperties>
</file>