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F26767-858B-49E2-BFEA-01A8CAA5A157}" type="doc">
      <dgm:prSet loTypeId="urn:microsoft.com/office/officeart/2008/layout/LinedList" loCatId="list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2B2D6A5A-ED4B-4B34-88B7-A2D0EDD6A98A}">
      <dgm:prSet custT="1"/>
      <dgm:spPr/>
      <dgm:t>
        <a:bodyPr/>
        <a:lstStyle/>
        <a:p>
          <a:pPr rtl="0"/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  </a:t>
          </a:r>
          <a:r>
            <a:rPr 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特殊字符             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               </a:t>
          </a:r>
          <a:r>
            <a:rPr 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说明</a:t>
          </a:r>
          <a:endParaRPr lang="zh-CN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F4E375-F371-4F7A-801E-FE04129D7C8A}" type="parTrans" cxnId="{C65512EE-BEB6-4D6C-B8C6-756D86AC14FA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2509A2-DB9F-469F-BCE1-BBE6C6593CE5}" type="sibTrans" cxnId="{C65512EE-BEB6-4D6C-B8C6-756D86AC14FA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ED1B36-3475-49BF-B4CE-EE118095309E}">
      <dgm:prSet custT="1"/>
      <dgm:spPr/>
      <dgm:t>
        <a:bodyPr/>
        <a:lstStyle/>
        <a:p>
          <a:pPr rtl="0"/>
          <a:r>
            <a:rPr lang="en-US" sz="1800" smtClean="0">
              <a:latin typeface="微软雅黑" panose="020B0503020204020204" pitchFamily="34" charset="-122"/>
              <a:ea typeface="微软雅黑" panose="020B0503020204020204" pitchFamily="34" charset="-122"/>
            </a:rPr>
            <a:t>     ^$                           </a:t>
          </a:r>
          <a:r>
            <a:rPr lang="zh-CN" sz="1800" smtClean="0">
              <a:latin typeface="微软雅黑" panose="020B0503020204020204" pitchFamily="34" charset="-122"/>
              <a:ea typeface="微软雅黑" panose="020B0503020204020204" pitchFamily="34" charset="-122"/>
            </a:rPr>
            <a:t>任意一个英文字母</a:t>
          </a:r>
          <a:endParaRPr lang="zh-CN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B06331-6E7F-4974-A7DB-198405ED14D6}" type="parTrans" cxnId="{69CB786B-1CA5-4EE9-96F8-132F56941431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0347DE-C397-44D8-BEF6-8DB9659BA2D4}" type="sibTrans" cxnId="{69CB786B-1CA5-4EE9-96F8-132F56941431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050C35-ACF2-4E2A-99EA-9EB9A02577B3}">
      <dgm:prSet custT="1"/>
      <dgm:spPr/>
      <dgm:t>
        <a:bodyPr/>
        <a:lstStyle/>
        <a:p>
          <a:pPr rtl="0"/>
          <a:r>
            <a:rPr lang="en-US" sz="1800" smtClean="0">
              <a:latin typeface="微软雅黑" panose="020B0503020204020204" pitchFamily="34" charset="-122"/>
              <a:ea typeface="微软雅黑" panose="020B0503020204020204" pitchFamily="34" charset="-122"/>
            </a:rPr>
            <a:t>     ^p                               </a:t>
          </a:r>
          <a:r>
            <a:rPr lang="zh-CN" sz="1800" smtClean="0">
              <a:latin typeface="微软雅黑" panose="020B0503020204020204" pitchFamily="34" charset="-122"/>
              <a:ea typeface="微软雅黑" panose="020B0503020204020204" pitchFamily="34" charset="-122"/>
            </a:rPr>
            <a:t>段落标记符↵</a:t>
          </a:r>
          <a:endParaRPr lang="zh-CN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5D51AE-E2DD-4018-ADEA-0E495C91E186}" type="parTrans" cxnId="{E743DC72-92E7-496B-939B-B529C7453E6B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D63BFC-C35B-4C8B-AFD2-7A8E6262B3F5}" type="sibTrans" cxnId="{E743DC72-92E7-496B-939B-B529C7453E6B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19AF6D-4E86-432D-AA7A-F3394BFAB1AB}">
      <dgm:prSet custT="1"/>
      <dgm:spPr/>
      <dgm:t>
        <a:bodyPr/>
        <a:lstStyle/>
        <a:p>
          <a:pPr rtl="0"/>
          <a:r>
            <a:rPr lang="en-US" sz="1800" smtClean="0">
              <a:latin typeface="微软雅黑" panose="020B0503020204020204" pitchFamily="34" charset="-122"/>
              <a:ea typeface="微软雅黑" panose="020B0503020204020204" pitchFamily="34" charset="-122"/>
            </a:rPr>
            <a:t>      ^l                                </a:t>
          </a:r>
          <a:r>
            <a:rPr lang="zh-CN" sz="1800" smtClean="0">
              <a:latin typeface="微软雅黑" panose="020B0503020204020204" pitchFamily="34" charset="-122"/>
              <a:ea typeface="微软雅黑" panose="020B0503020204020204" pitchFamily="34" charset="-122"/>
            </a:rPr>
            <a:t>手动换行符↓</a:t>
          </a:r>
          <a:endParaRPr lang="zh-CN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03365B-7320-4575-968D-24979C6BCB30}" type="parTrans" cxnId="{5B824108-4DED-4D39-82A9-D066DF8531D5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AD09C8-98CA-4A00-9646-EE9936A36184}" type="sibTrans" cxnId="{5B824108-4DED-4D39-82A9-D066DF8531D5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ED836D0-EB52-4357-9AAB-C22C8BB1C94A}">
      <dgm:prSet custT="1"/>
      <dgm:spPr/>
      <dgm:t>
        <a:bodyPr/>
        <a:lstStyle/>
        <a:p>
          <a:pPr rtl="0"/>
          <a:r>
            <a:rPr lang="en-US" sz="1800" smtClean="0">
              <a:latin typeface="微软雅黑" panose="020B0503020204020204" pitchFamily="34" charset="-122"/>
              <a:ea typeface="微软雅黑" panose="020B0503020204020204" pitchFamily="34" charset="-122"/>
            </a:rPr>
            <a:t>     ^#                             </a:t>
          </a:r>
          <a:r>
            <a:rPr lang="zh-CN" sz="1800" smtClean="0">
              <a:latin typeface="微软雅黑" panose="020B0503020204020204" pitchFamily="34" charset="-122"/>
              <a:ea typeface="微软雅黑" panose="020B0503020204020204" pitchFamily="34" charset="-122"/>
            </a:rPr>
            <a:t>任意单个数字（</a:t>
          </a:r>
          <a:r>
            <a:rPr lang="en-US" sz="1800" smtClean="0">
              <a:latin typeface="微软雅黑" panose="020B0503020204020204" pitchFamily="34" charset="-122"/>
              <a:ea typeface="微软雅黑" panose="020B0503020204020204" pitchFamily="34" charset="-122"/>
            </a:rPr>
            <a:t>0~9</a:t>
          </a:r>
          <a:r>
            <a:rPr lang="zh-CN" sz="180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528EC2-A1B9-4D2F-8822-89E7B43ED5FF}" type="parTrans" cxnId="{783BBF26-3D68-4153-88D5-5DDFD7BC827E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F82C97-DFCA-4ED4-B413-43A9B34B99E1}" type="sibTrans" cxnId="{783BBF26-3D68-4153-88D5-5DDFD7BC827E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8A0567-3FCA-4784-B3FE-C80B3A0D264A}">
      <dgm:prSet custT="1"/>
      <dgm:spPr/>
      <dgm:t>
        <a:bodyPr/>
        <a:lstStyle/>
        <a:p>
          <a:pPr rtl="0"/>
          <a:r>
            <a:rPr lang="en-US" sz="1800" smtClean="0">
              <a:latin typeface="微软雅黑" panose="020B0503020204020204" pitchFamily="34" charset="-122"/>
              <a:ea typeface="微软雅黑" panose="020B0503020204020204" pitchFamily="34" charset="-122"/>
            </a:rPr>
            <a:t>    ^w                             </a:t>
          </a:r>
          <a:r>
            <a:rPr lang="zh-CN" sz="1800" smtClean="0">
              <a:latin typeface="微软雅黑" panose="020B0503020204020204" pitchFamily="34" charset="-122"/>
              <a:ea typeface="微软雅黑" panose="020B0503020204020204" pitchFamily="34" charset="-122"/>
            </a:rPr>
            <a:t>任意长度空白区域</a:t>
          </a:r>
          <a:r>
            <a:rPr lang="en-US" sz="180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endParaRPr lang="zh-CN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E51AFA2-F118-418C-8717-0118EF50DE48}" type="parTrans" cxnId="{8F1DEE91-707B-465C-B358-5F415F83642E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E5E4BA-FF9A-419E-859F-D79B1A6E7D87}" type="sibTrans" cxnId="{8F1DEE91-707B-465C-B358-5F415F83642E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B27E31-E20E-4A61-A1E4-001E7B2DD9AE}">
      <dgm:prSet custT="1"/>
      <dgm:spPr/>
      <dgm:t>
        <a:bodyPr/>
        <a:lstStyle/>
        <a:p>
          <a:pPr rtl="0"/>
          <a:r>
            <a:rPr lang="en-US" sz="1800" smtClean="0">
              <a:latin typeface="微软雅黑" panose="020B0503020204020204" pitchFamily="34" charset="-122"/>
              <a:ea typeface="微软雅黑" panose="020B0503020204020204" pitchFamily="34" charset="-122"/>
            </a:rPr>
            <a:t>     ^b                                     </a:t>
          </a:r>
          <a:r>
            <a:rPr lang="zh-CN" sz="1800" smtClean="0">
              <a:latin typeface="微软雅黑" panose="020B0503020204020204" pitchFamily="34" charset="-122"/>
              <a:ea typeface="微软雅黑" panose="020B0503020204020204" pitchFamily="34" charset="-122"/>
            </a:rPr>
            <a:t>分节符</a:t>
          </a:r>
          <a:endParaRPr lang="zh-CN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CAA52C-9317-4211-9328-9F4169327DBF}" type="parTrans" cxnId="{AE672A79-6036-4231-8B52-5D4024A59F68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88F831-9059-4DAD-8B49-6BE8B88BBE04}" type="sibTrans" cxnId="{AE672A79-6036-4231-8B52-5D4024A59F68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A24E3A-71DA-4A9A-B4F4-18CD747EF380}" type="pres">
      <dgm:prSet presAssocID="{40F26767-858B-49E2-BFEA-01A8CAA5A15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72C4B57E-66EC-4421-BFCA-41C0C2979242}" type="pres">
      <dgm:prSet presAssocID="{2B2D6A5A-ED4B-4B34-88B7-A2D0EDD6A98A}" presName="thickLine" presStyleLbl="alignNode1" presStyleIdx="0" presStyleCnt="7"/>
      <dgm:spPr/>
    </dgm:pt>
    <dgm:pt modelId="{8D873005-717F-4B8F-A184-6FD6BE09D330}" type="pres">
      <dgm:prSet presAssocID="{2B2D6A5A-ED4B-4B34-88B7-A2D0EDD6A98A}" presName="horz1" presStyleCnt="0"/>
      <dgm:spPr/>
    </dgm:pt>
    <dgm:pt modelId="{CCBC35E2-CEE4-4D01-8ECE-C2273AB24455}" type="pres">
      <dgm:prSet presAssocID="{2B2D6A5A-ED4B-4B34-88B7-A2D0EDD6A98A}" presName="tx1" presStyleLbl="revTx" presStyleIdx="0" presStyleCnt="7"/>
      <dgm:spPr/>
      <dgm:t>
        <a:bodyPr/>
        <a:lstStyle/>
        <a:p>
          <a:endParaRPr lang="zh-CN" altLang="en-US"/>
        </a:p>
      </dgm:t>
    </dgm:pt>
    <dgm:pt modelId="{8C1D5312-6700-4412-92A1-F54735AA9513}" type="pres">
      <dgm:prSet presAssocID="{2B2D6A5A-ED4B-4B34-88B7-A2D0EDD6A98A}" presName="vert1" presStyleCnt="0"/>
      <dgm:spPr/>
    </dgm:pt>
    <dgm:pt modelId="{77998192-BD81-4B6C-8BA3-7E1C9D920A26}" type="pres">
      <dgm:prSet presAssocID="{38ED1B36-3475-49BF-B4CE-EE118095309E}" presName="thickLine" presStyleLbl="alignNode1" presStyleIdx="1" presStyleCnt="7"/>
      <dgm:spPr/>
    </dgm:pt>
    <dgm:pt modelId="{DE740350-9E30-4B91-9FFC-C823FDDB6B0C}" type="pres">
      <dgm:prSet presAssocID="{38ED1B36-3475-49BF-B4CE-EE118095309E}" presName="horz1" presStyleCnt="0"/>
      <dgm:spPr/>
    </dgm:pt>
    <dgm:pt modelId="{9EBBF8CE-BACB-4572-9CC3-69375E2F3002}" type="pres">
      <dgm:prSet presAssocID="{38ED1B36-3475-49BF-B4CE-EE118095309E}" presName="tx1" presStyleLbl="revTx" presStyleIdx="1" presStyleCnt="7"/>
      <dgm:spPr/>
      <dgm:t>
        <a:bodyPr/>
        <a:lstStyle/>
        <a:p>
          <a:endParaRPr lang="zh-CN" altLang="en-US"/>
        </a:p>
      </dgm:t>
    </dgm:pt>
    <dgm:pt modelId="{650DE6C3-368D-401C-8DD9-CC63275268AF}" type="pres">
      <dgm:prSet presAssocID="{38ED1B36-3475-49BF-B4CE-EE118095309E}" presName="vert1" presStyleCnt="0"/>
      <dgm:spPr/>
    </dgm:pt>
    <dgm:pt modelId="{CA1F2309-69A1-4BC9-A078-20B3F38ED006}" type="pres">
      <dgm:prSet presAssocID="{7E050C35-ACF2-4E2A-99EA-9EB9A02577B3}" presName="thickLine" presStyleLbl="alignNode1" presStyleIdx="2" presStyleCnt="7"/>
      <dgm:spPr/>
    </dgm:pt>
    <dgm:pt modelId="{0CB1ED79-A2BA-456B-B635-0B6EFF813A27}" type="pres">
      <dgm:prSet presAssocID="{7E050C35-ACF2-4E2A-99EA-9EB9A02577B3}" presName="horz1" presStyleCnt="0"/>
      <dgm:spPr/>
    </dgm:pt>
    <dgm:pt modelId="{447E5F62-90E2-4B7C-BEE2-5936D6DD7C2B}" type="pres">
      <dgm:prSet presAssocID="{7E050C35-ACF2-4E2A-99EA-9EB9A02577B3}" presName="tx1" presStyleLbl="revTx" presStyleIdx="2" presStyleCnt="7"/>
      <dgm:spPr/>
      <dgm:t>
        <a:bodyPr/>
        <a:lstStyle/>
        <a:p>
          <a:endParaRPr lang="zh-CN" altLang="en-US"/>
        </a:p>
      </dgm:t>
    </dgm:pt>
    <dgm:pt modelId="{0E2AFE1C-A403-4AF6-B0DD-DCD44DCCEA48}" type="pres">
      <dgm:prSet presAssocID="{7E050C35-ACF2-4E2A-99EA-9EB9A02577B3}" presName="vert1" presStyleCnt="0"/>
      <dgm:spPr/>
    </dgm:pt>
    <dgm:pt modelId="{4DAB37C0-01C5-48C9-8A58-12534DFE2247}" type="pres">
      <dgm:prSet presAssocID="{1819AF6D-4E86-432D-AA7A-F3394BFAB1AB}" presName="thickLine" presStyleLbl="alignNode1" presStyleIdx="3" presStyleCnt="7"/>
      <dgm:spPr/>
    </dgm:pt>
    <dgm:pt modelId="{2597F10B-9E1F-4C90-8FC9-6309464D4CCF}" type="pres">
      <dgm:prSet presAssocID="{1819AF6D-4E86-432D-AA7A-F3394BFAB1AB}" presName="horz1" presStyleCnt="0"/>
      <dgm:spPr/>
    </dgm:pt>
    <dgm:pt modelId="{2DF4F801-63D1-435F-982F-2094F00793FA}" type="pres">
      <dgm:prSet presAssocID="{1819AF6D-4E86-432D-AA7A-F3394BFAB1AB}" presName="tx1" presStyleLbl="revTx" presStyleIdx="3" presStyleCnt="7"/>
      <dgm:spPr/>
      <dgm:t>
        <a:bodyPr/>
        <a:lstStyle/>
        <a:p>
          <a:endParaRPr lang="zh-CN" altLang="en-US"/>
        </a:p>
      </dgm:t>
    </dgm:pt>
    <dgm:pt modelId="{ECC2FD51-833A-47AF-90C9-206F10E523C2}" type="pres">
      <dgm:prSet presAssocID="{1819AF6D-4E86-432D-AA7A-F3394BFAB1AB}" presName="vert1" presStyleCnt="0"/>
      <dgm:spPr/>
    </dgm:pt>
    <dgm:pt modelId="{FA18B8F8-CD95-428F-8A37-D32F81F3E6FA}" type="pres">
      <dgm:prSet presAssocID="{9ED836D0-EB52-4357-9AAB-C22C8BB1C94A}" presName="thickLine" presStyleLbl="alignNode1" presStyleIdx="4" presStyleCnt="7"/>
      <dgm:spPr/>
    </dgm:pt>
    <dgm:pt modelId="{A8940CE9-A406-40B0-BBF7-F2B2DDB38F13}" type="pres">
      <dgm:prSet presAssocID="{9ED836D0-EB52-4357-9AAB-C22C8BB1C94A}" presName="horz1" presStyleCnt="0"/>
      <dgm:spPr/>
    </dgm:pt>
    <dgm:pt modelId="{A4519F71-682B-4295-A4A9-2B122C065514}" type="pres">
      <dgm:prSet presAssocID="{9ED836D0-EB52-4357-9AAB-C22C8BB1C94A}" presName="tx1" presStyleLbl="revTx" presStyleIdx="4" presStyleCnt="7"/>
      <dgm:spPr/>
      <dgm:t>
        <a:bodyPr/>
        <a:lstStyle/>
        <a:p>
          <a:endParaRPr lang="zh-CN" altLang="en-US"/>
        </a:p>
      </dgm:t>
    </dgm:pt>
    <dgm:pt modelId="{EFAFD7DF-2801-434A-8C6A-671794E5E96E}" type="pres">
      <dgm:prSet presAssocID="{9ED836D0-EB52-4357-9AAB-C22C8BB1C94A}" presName="vert1" presStyleCnt="0"/>
      <dgm:spPr/>
    </dgm:pt>
    <dgm:pt modelId="{925F6F8A-E7A7-4627-9231-79DD37E3A484}" type="pres">
      <dgm:prSet presAssocID="{A78A0567-3FCA-4784-B3FE-C80B3A0D264A}" presName="thickLine" presStyleLbl="alignNode1" presStyleIdx="5" presStyleCnt="7"/>
      <dgm:spPr/>
    </dgm:pt>
    <dgm:pt modelId="{AE44AD5A-6593-4E2C-B09A-3682DBD7F355}" type="pres">
      <dgm:prSet presAssocID="{A78A0567-3FCA-4784-B3FE-C80B3A0D264A}" presName="horz1" presStyleCnt="0"/>
      <dgm:spPr/>
    </dgm:pt>
    <dgm:pt modelId="{CE1583B2-7315-43F4-A2B7-AC6905B623DF}" type="pres">
      <dgm:prSet presAssocID="{A78A0567-3FCA-4784-B3FE-C80B3A0D264A}" presName="tx1" presStyleLbl="revTx" presStyleIdx="5" presStyleCnt="7"/>
      <dgm:spPr/>
      <dgm:t>
        <a:bodyPr/>
        <a:lstStyle/>
        <a:p>
          <a:endParaRPr lang="zh-CN" altLang="en-US"/>
        </a:p>
      </dgm:t>
    </dgm:pt>
    <dgm:pt modelId="{94FF8DD3-6A7F-41FC-B157-C14F140C239A}" type="pres">
      <dgm:prSet presAssocID="{A78A0567-3FCA-4784-B3FE-C80B3A0D264A}" presName="vert1" presStyleCnt="0"/>
      <dgm:spPr/>
    </dgm:pt>
    <dgm:pt modelId="{C54D4554-8233-426B-8A90-935E0586D59E}" type="pres">
      <dgm:prSet presAssocID="{62B27E31-E20E-4A61-A1E4-001E7B2DD9AE}" presName="thickLine" presStyleLbl="alignNode1" presStyleIdx="6" presStyleCnt="7"/>
      <dgm:spPr/>
    </dgm:pt>
    <dgm:pt modelId="{B6E34720-8D3D-4F28-8C57-1A203389BF98}" type="pres">
      <dgm:prSet presAssocID="{62B27E31-E20E-4A61-A1E4-001E7B2DD9AE}" presName="horz1" presStyleCnt="0"/>
      <dgm:spPr/>
    </dgm:pt>
    <dgm:pt modelId="{B2BE3EE1-1CB9-4804-811D-37877AC7A4E2}" type="pres">
      <dgm:prSet presAssocID="{62B27E31-E20E-4A61-A1E4-001E7B2DD9AE}" presName="tx1" presStyleLbl="revTx" presStyleIdx="6" presStyleCnt="7"/>
      <dgm:spPr/>
      <dgm:t>
        <a:bodyPr/>
        <a:lstStyle/>
        <a:p>
          <a:endParaRPr lang="zh-CN" altLang="en-US"/>
        </a:p>
      </dgm:t>
    </dgm:pt>
    <dgm:pt modelId="{38F6489E-BC78-457F-A1C4-02FA611E23E1}" type="pres">
      <dgm:prSet presAssocID="{62B27E31-E20E-4A61-A1E4-001E7B2DD9AE}" presName="vert1" presStyleCnt="0"/>
      <dgm:spPr/>
    </dgm:pt>
  </dgm:ptLst>
  <dgm:cxnLst>
    <dgm:cxn modelId="{C0DCF25D-0FC3-4EF6-92C7-5DDB0FBB5F18}" type="presOf" srcId="{38ED1B36-3475-49BF-B4CE-EE118095309E}" destId="{9EBBF8CE-BACB-4572-9CC3-69375E2F3002}" srcOrd="0" destOrd="0" presId="urn:microsoft.com/office/officeart/2008/layout/LinedList"/>
    <dgm:cxn modelId="{AAEAB07C-3A2A-4295-94C3-BD7DCA0958C0}" type="presOf" srcId="{40F26767-858B-49E2-BFEA-01A8CAA5A157}" destId="{A5A24E3A-71DA-4A9A-B4F4-18CD747EF380}" srcOrd="0" destOrd="0" presId="urn:microsoft.com/office/officeart/2008/layout/LinedList"/>
    <dgm:cxn modelId="{A3D30AD7-8330-497C-ACDF-F10035C7C1D4}" type="presOf" srcId="{9ED836D0-EB52-4357-9AAB-C22C8BB1C94A}" destId="{A4519F71-682B-4295-A4A9-2B122C065514}" srcOrd="0" destOrd="0" presId="urn:microsoft.com/office/officeart/2008/layout/LinedList"/>
    <dgm:cxn modelId="{8F1DEE91-707B-465C-B358-5F415F83642E}" srcId="{40F26767-858B-49E2-BFEA-01A8CAA5A157}" destId="{A78A0567-3FCA-4784-B3FE-C80B3A0D264A}" srcOrd="5" destOrd="0" parTransId="{3E51AFA2-F118-418C-8717-0118EF50DE48}" sibTransId="{37E5E4BA-FF9A-419E-859F-D79B1A6E7D87}"/>
    <dgm:cxn modelId="{5B824108-4DED-4D39-82A9-D066DF8531D5}" srcId="{40F26767-858B-49E2-BFEA-01A8CAA5A157}" destId="{1819AF6D-4E86-432D-AA7A-F3394BFAB1AB}" srcOrd="3" destOrd="0" parTransId="{0703365B-7320-4575-968D-24979C6BCB30}" sibTransId="{5CAD09C8-98CA-4A00-9646-EE9936A36184}"/>
    <dgm:cxn modelId="{3901A72B-E2F8-4167-9FC0-FAA97387F713}" type="presOf" srcId="{1819AF6D-4E86-432D-AA7A-F3394BFAB1AB}" destId="{2DF4F801-63D1-435F-982F-2094F00793FA}" srcOrd="0" destOrd="0" presId="urn:microsoft.com/office/officeart/2008/layout/LinedList"/>
    <dgm:cxn modelId="{E743DC72-92E7-496B-939B-B529C7453E6B}" srcId="{40F26767-858B-49E2-BFEA-01A8CAA5A157}" destId="{7E050C35-ACF2-4E2A-99EA-9EB9A02577B3}" srcOrd="2" destOrd="0" parTransId="{745D51AE-E2DD-4018-ADEA-0E495C91E186}" sibTransId="{5FD63BFC-C35B-4C8B-AFD2-7A8E6262B3F5}"/>
    <dgm:cxn modelId="{ABB501B6-9CF2-47AB-927B-DF54EE94B585}" type="presOf" srcId="{62B27E31-E20E-4A61-A1E4-001E7B2DD9AE}" destId="{B2BE3EE1-1CB9-4804-811D-37877AC7A4E2}" srcOrd="0" destOrd="0" presId="urn:microsoft.com/office/officeart/2008/layout/LinedList"/>
    <dgm:cxn modelId="{69CB786B-1CA5-4EE9-96F8-132F56941431}" srcId="{40F26767-858B-49E2-BFEA-01A8CAA5A157}" destId="{38ED1B36-3475-49BF-B4CE-EE118095309E}" srcOrd="1" destOrd="0" parTransId="{35B06331-6E7F-4974-A7DB-198405ED14D6}" sibTransId="{140347DE-C397-44D8-BEF6-8DB9659BA2D4}"/>
    <dgm:cxn modelId="{C65512EE-BEB6-4D6C-B8C6-756D86AC14FA}" srcId="{40F26767-858B-49E2-BFEA-01A8CAA5A157}" destId="{2B2D6A5A-ED4B-4B34-88B7-A2D0EDD6A98A}" srcOrd="0" destOrd="0" parTransId="{03F4E375-F371-4F7A-801E-FE04129D7C8A}" sibTransId="{072509A2-DB9F-469F-BCE1-BBE6C6593CE5}"/>
    <dgm:cxn modelId="{AE672A79-6036-4231-8B52-5D4024A59F68}" srcId="{40F26767-858B-49E2-BFEA-01A8CAA5A157}" destId="{62B27E31-E20E-4A61-A1E4-001E7B2DD9AE}" srcOrd="6" destOrd="0" parTransId="{7FCAA52C-9317-4211-9328-9F4169327DBF}" sibTransId="{1F88F831-9059-4DAD-8B49-6BE8B88BBE04}"/>
    <dgm:cxn modelId="{783BBF26-3D68-4153-88D5-5DDFD7BC827E}" srcId="{40F26767-858B-49E2-BFEA-01A8CAA5A157}" destId="{9ED836D0-EB52-4357-9AAB-C22C8BB1C94A}" srcOrd="4" destOrd="0" parTransId="{7E528EC2-A1B9-4D2F-8822-89E7B43ED5FF}" sibTransId="{E2F82C97-DFCA-4ED4-B413-43A9B34B99E1}"/>
    <dgm:cxn modelId="{135B370E-79E2-4A1B-BE2F-EA93C67CC915}" type="presOf" srcId="{2B2D6A5A-ED4B-4B34-88B7-A2D0EDD6A98A}" destId="{CCBC35E2-CEE4-4D01-8ECE-C2273AB24455}" srcOrd="0" destOrd="0" presId="urn:microsoft.com/office/officeart/2008/layout/LinedList"/>
    <dgm:cxn modelId="{4677A3D4-498C-4539-82AC-1F98D9673F93}" type="presOf" srcId="{7E050C35-ACF2-4E2A-99EA-9EB9A02577B3}" destId="{447E5F62-90E2-4B7C-BEE2-5936D6DD7C2B}" srcOrd="0" destOrd="0" presId="urn:microsoft.com/office/officeart/2008/layout/LinedList"/>
    <dgm:cxn modelId="{C3DE0E3A-58A2-4EAA-A508-373145F7B834}" type="presOf" srcId="{A78A0567-3FCA-4784-B3FE-C80B3A0D264A}" destId="{CE1583B2-7315-43F4-A2B7-AC6905B623DF}" srcOrd="0" destOrd="0" presId="urn:microsoft.com/office/officeart/2008/layout/LinedList"/>
    <dgm:cxn modelId="{CD005E42-0737-4730-B22D-57D3B63CBB91}" type="presParOf" srcId="{A5A24E3A-71DA-4A9A-B4F4-18CD747EF380}" destId="{72C4B57E-66EC-4421-BFCA-41C0C2979242}" srcOrd="0" destOrd="0" presId="urn:microsoft.com/office/officeart/2008/layout/LinedList"/>
    <dgm:cxn modelId="{EB650085-6174-4780-BABD-9DFE52F82D7D}" type="presParOf" srcId="{A5A24E3A-71DA-4A9A-B4F4-18CD747EF380}" destId="{8D873005-717F-4B8F-A184-6FD6BE09D330}" srcOrd="1" destOrd="0" presId="urn:microsoft.com/office/officeart/2008/layout/LinedList"/>
    <dgm:cxn modelId="{3AEF5A28-398B-4E7F-B13D-56E631D6B656}" type="presParOf" srcId="{8D873005-717F-4B8F-A184-6FD6BE09D330}" destId="{CCBC35E2-CEE4-4D01-8ECE-C2273AB24455}" srcOrd="0" destOrd="0" presId="urn:microsoft.com/office/officeart/2008/layout/LinedList"/>
    <dgm:cxn modelId="{976ECBD2-E1DB-4845-A924-FBEAED7883FF}" type="presParOf" srcId="{8D873005-717F-4B8F-A184-6FD6BE09D330}" destId="{8C1D5312-6700-4412-92A1-F54735AA9513}" srcOrd="1" destOrd="0" presId="urn:microsoft.com/office/officeart/2008/layout/LinedList"/>
    <dgm:cxn modelId="{8A249266-1CFF-4F2E-BDF2-9716D0F5C4E5}" type="presParOf" srcId="{A5A24E3A-71DA-4A9A-B4F4-18CD747EF380}" destId="{77998192-BD81-4B6C-8BA3-7E1C9D920A26}" srcOrd="2" destOrd="0" presId="urn:microsoft.com/office/officeart/2008/layout/LinedList"/>
    <dgm:cxn modelId="{AFFCABF3-D619-4DA5-91D2-F51B17A005C4}" type="presParOf" srcId="{A5A24E3A-71DA-4A9A-B4F4-18CD747EF380}" destId="{DE740350-9E30-4B91-9FFC-C823FDDB6B0C}" srcOrd="3" destOrd="0" presId="urn:microsoft.com/office/officeart/2008/layout/LinedList"/>
    <dgm:cxn modelId="{EAE220B6-EC76-41C4-B93D-24953EB4E14D}" type="presParOf" srcId="{DE740350-9E30-4B91-9FFC-C823FDDB6B0C}" destId="{9EBBF8CE-BACB-4572-9CC3-69375E2F3002}" srcOrd="0" destOrd="0" presId="urn:microsoft.com/office/officeart/2008/layout/LinedList"/>
    <dgm:cxn modelId="{10199221-C879-4FBF-8A5F-3D12758A53FB}" type="presParOf" srcId="{DE740350-9E30-4B91-9FFC-C823FDDB6B0C}" destId="{650DE6C3-368D-401C-8DD9-CC63275268AF}" srcOrd="1" destOrd="0" presId="urn:microsoft.com/office/officeart/2008/layout/LinedList"/>
    <dgm:cxn modelId="{039E66FC-97CA-48D0-B30D-46D1FA96FE8B}" type="presParOf" srcId="{A5A24E3A-71DA-4A9A-B4F4-18CD747EF380}" destId="{CA1F2309-69A1-4BC9-A078-20B3F38ED006}" srcOrd="4" destOrd="0" presId="urn:microsoft.com/office/officeart/2008/layout/LinedList"/>
    <dgm:cxn modelId="{6CD01949-CCBF-44B4-A337-1668539E036D}" type="presParOf" srcId="{A5A24E3A-71DA-4A9A-B4F4-18CD747EF380}" destId="{0CB1ED79-A2BA-456B-B635-0B6EFF813A27}" srcOrd="5" destOrd="0" presId="urn:microsoft.com/office/officeart/2008/layout/LinedList"/>
    <dgm:cxn modelId="{9108F20B-66D3-4E74-A101-69AFAA0F6D15}" type="presParOf" srcId="{0CB1ED79-A2BA-456B-B635-0B6EFF813A27}" destId="{447E5F62-90E2-4B7C-BEE2-5936D6DD7C2B}" srcOrd="0" destOrd="0" presId="urn:microsoft.com/office/officeart/2008/layout/LinedList"/>
    <dgm:cxn modelId="{A73C413D-CDE9-439F-9223-572415F26349}" type="presParOf" srcId="{0CB1ED79-A2BA-456B-B635-0B6EFF813A27}" destId="{0E2AFE1C-A403-4AF6-B0DD-DCD44DCCEA48}" srcOrd="1" destOrd="0" presId="urn:microsoft.com/office/officeart/2008/layout/LinedList"/>
    <dgm:cxn modelId="{2DCE3D50-AF81-4C67-B8EF-09A0EEC633C1}" type="presParOf" srcId="{A5A24E3A-71DA-4A9A-B4F4-18CD747EF380}" destId="{4DAB37C0-01C5-48C9-8A58-12534DFE2247}" srcOrd="6" destOrd="0" presId="urn:microsoft.com/office/officeart/2008/layout/LinedList"/>
    <dgm:cxn modelId="{204AB0F1-D14B-4E43-BB51-814AF98E4649}" type="presParOf" srcId="{A5A24E3A-71DA-4A9A-B4F4-18CD747EF380}" destId="{2597F10B-9E1F-4C90-8FC9-6309464D4CCF}" srcOrd="7" destOrd="0" presId="urn:microsoft.com/office/officeart/2008/layout/LinedList"/>
    <dgm:cxn modelId="{E663D865-F931-45D5-8E95-C3B325027485}" type="presParOf" srcId="{2597F10B-9E1F-4C90-8FC9-6309464D4CCF}" destId="{2DF4F801-63D1-435F-982F-2094F00793FA}" srcOrd="0" destOrd="0" presId="urn:microsoft.com/office/officeart/2008/layout/LinedList"/>
    <dgm:cxn modelId="{E87F831B-39D0-4ADB-AE1A-1C4AA6CE34F2}" type="presParOf" srcId="{2597F10B-9E1F-4C90-8FC9-6309464D4CCF}" destId="{ECC2FD51-833A-47AF-90C9-206F10E523C2}" srcOrd="1" destOrd="0" presId="urn:microsoft.com/office/officeart/2008/layout/LinedList"/>
    <dgm:cxn modelId="{2E0C17F1-79A4-4B68-8FFC-80F6D7D088AC}" type="presParOf" srcId="{A5A24E3A-71DA-4A9A-B4F4-18CD747EF380}" destId="{FA18B8F8-CD95-428F-8A37-D32F81F3E6FA}" srcOrd="8" destOrd="0" presId="urn:microsoft.com/office/officeart/2008/layout/LinedList"/>
    <dgm:cxn modelId="{E84E1F6D-AC0B-426F-9964-584336DF0EB4}" type="presParOf" srcId="{A5A24E3A-71DA-4A9A-B4F4-18CD747EF380}" destId="{A8940CE9-A406-40B0-BBF7-F2B2DDB38F13}" srcOrd="9" destOrd="0" presId="urn:microsoft.com/office/officeart/2008/layout/LinedList"/>
    <dgm:cxn modelId="{EA74D709-6737-4D0B-871A-50785545D5C0}" type="presParOf" srcId="{A8940CE9-A406-40B0-BBF7-F2B2DDB38F13}" destId="{A4519F71-682B-4295-A4A9-2B122C065514}" srcOrd="0" destOrd="0" presId="urn:microsoft.com/office/officeart/2008/layout/LinedList"/>
    <dgm:cxn modelId="{AB79B45D-1F2D-4839-BDB3-A7A6ABEEC849}" type="presParOf" srcId="{A8940CE9-A406-40B0-BBF7-F2B2DDB38F13}" destId="{EFAFD7DF-2801-434A-8C6A-671794E5E96E}" srcOrd="1" destOrd="0" presId="urn:microsoft.com/office/officeart/2008/layout/LinedList"/>
    <dgm:cxn modelId="{446A22CE-243D-457A-990E-A1360EFAD6D3}" type="presParOf" srcId="{A5A24E3A-71DA-4A9A-B4F4-18CD747EF380}" destId="{925F6F8A-E7A7-4627-9231-79DD37E3A484}" srcOrd="10" destOrd="0" presId="urn:microsoft.com/office/officeart/2008/layout/LinedList"/>
    <dgm:cxn modelId="{4BFE7018-A733-49C2-B0F1-BB101C515A08}" type="presParOf" srcId="{A5A24E3A-71DA-4A9A-B4F4-18CD747EF380}" destId="{AE44AD5A-6593-4E2C-B09A-3682DBD7F355}" srcOrd="11" destOrd="0" presId="urn:microsoft.com/office/officeart/2008/layout/LinedList"/>
    <dgm:cxn modelId="{7D4D0543-EA94-4606-88F5-00EA8647C769}" type="presParOf" srcId="{AE44AD5A-6593-4E2C-B09A-3682DBD7F355}" destId="{CE1583B2-7315-43F4-A2B7-AC6905B623DF}" srcOrd="0" destOrd="0" presId="urn:microsoft.com/office/officeart/2008/layout/LinedList"/>
    <dgm:cxn modelId="{9FA25241-7DB4-4C7A-988F-474A7FFBACD1}" type="presParOf" srcId="{AE44AD5A-6593-4E2C-B09A-3682DBD7F355}" destId="{94FF8DD3-6A7F-41FC-B157-C14F140C239A}" srcOrd="1" destOrd="0" presId="urn:microsoft.com/office/officeart/2008/layout/LinedList"/>
    <dgm:cxn modelId="{0BAB08A0-57AD-47B0-8872-FAF297194B41}" type="presParOf" srcId="{A5A24E3A-71DA-4A9A-B4F4-18CD747EF380}" destId="{C54D4554-8233-426B-8A90-935E0586D59E}" srcOrd="12" destOrd="0" presId="urn:microsoft.com/office/officeart/2008/layout/LinedList"/>
    <dgm:cxn modelId="{0823A3D7-40C4-45C0-88F3-952A21EBCDE5}" type="presParOf" srcId="{A5A24E3A-71DA-4A9A-B4F4-18CD747EF380}" destId="{B6E34720-8D3D-4F28-8C57-1A203389BF98}" srcOrd="13" destOrd="0" presId="urn:microsoft.com/office/officeart/2008/layout/LinedList"/>
    <dgm:cxn modelId="{ABB85910-B127-4853-AF26-B479966294BC}" type="presParOf" srcId="{B6E34720-8D3D-4F28-8C57-1A203389BF98}" destId="{B2BE3EE1-1CB9-4804-811D-37877AC7A4E2}" srcOrd="0" destOrd="0" presId="urn:microsoft.com/office/officeart/2008/layout/LinedList"/>
    <dgm:cxn modelId="{12F2B40A-6FCE-4E32-B364-0181A2DC89C5}" type="presParOf" srcId="{B6E34720-8D3D-4F28-8C57-1A203389BF98}" destId="{38F6489E-BC78-457F-A1C4-02FA611E23E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C4B57E-66EC-4421-BFCA-41C0C2979242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BC35E2-CEE4-4D01-8ECE-C2273AB24455}">
      <dsp:nvSpPr>
        <dsp:cNvPr id="0" name=""/>
        <dsp:cNvSpPr/>
      </dsp:nvSpPr>
      <dsp:spPr>
        <a:xfrm>
          <a:off x="0" y="531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  </a:t>
          </a:r>
          <a:r>
            <a:rPr 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特殊字符             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               </a:t>
          </a:r>
          <a:r>
            <a:rPr 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说明</a:t>
          </a:r>
          <a:endParaRPr lang="zh-CN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531"/>
        <a:ext cx="10515600" cy="621467"/>
      </dsp:txXfrm>
    </dsp:sp>
    <dsp:sp modelId="{77998192-BD81-4B6C-8BA3-7E1C9D920A26}">
      <dsp:nvSpPr>
        <dsp:cNvPr id="0" name=""/>
        <dsp:cNvSpPr/>
      </dsp:nvSpPr>
      <dsp:spPr>
        <a:xfrm>
          <a:off x="0" y="621999"/>
          <a:ext cx="10515600" cy="0"/>
        </a:xfrm>
        <a:prstGeom prst="lin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635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BBF8CE-BACB-4572-9CC3-69375E2F3002}">
      <dsp:nvSpPr>
        <dsp:cNvPr id="0" name=""/>
        <dsp:cNvSpPr/>
      </dsp:nvSpPr>
      <dsp:spPr>
        <a:xfrm>
          <a:off x="0" y="621999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     ^$                           </a:t>
          </a:r>
          <a:r>
            <a:rPr lang="zh-CN" sz="18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任意一个英文字母</a:t>
          </a:r>
          <a:endParaRPr lang="zh-CN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621999"/>
        <a:ext cx="10515600" cy="621467"/>
      </dsp:txXfrm>
    </dsp:sp>
    <dsp:sp modelId="{CA1F2309-69A1-4BC9-A078-20B3F38ED006}">
      <dsp:nvSpPr>
        <dsp:cNvPr id="0" name=""/>
        <dsp:cNvSpPr/>
      </dsp:nvSpPr>
      <dsp:spPr>
        <a:xfrm>
          <a:off x="0" y="1243467"/>
          <a:ext cx="10515600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7E5F62-90E2-4B7C-BEE2-5936D6DD7C2B}">
      <dsp:nvSpPr>
        <dsp:cNvPr id="0" name=""/>
        <dsp:cNvSpPr/>
      </dsp:nvSpPr>
      <dsp:spPr>
        <a:xfrm>
          <a:off x="0" y="1243467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     ^p                               </a:t>
          </a:r>
          <a:r>
            <a:rPr lang="zh-CN" sz="18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段落标记符↵</a:t>
          </a:r>
          <a:endParaRPr lang="zh-CN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243467"/>
        <a:ext cx="10515600" cy="621467"/>
      </dsp:txXfrm>
    </dsp:sp>
    <dsp:sp modelId="{4DAB37C0-01C5-48C9-8A58-12534DFE2247}">
      <dsp:nvSpPr>
        <dsp:cNvPr id="0" name=""/>
        <dsp:cNvSpPr/>
      </dsp:nvSpPr>
      <dsp:spPr>
        <a:xfrm>
          <a:off x="0" y="1864935"/>
          <a:ext cx="10515600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F4F801-63D1-435F-982F-2094F00793FA}">
      <dsp:nvSpPr>
        <dsp:cNvPr id="0" name=""/>
        <dsp:cNvSpPr/>
      </dsp:nvSpPr>
      <dsp:spPr>
        <a:xfrm>
          <a:off x="0" y="1864935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      ^l                                </a:t>
          </a:r>
          <a:r>
            <a:rPr lang="zh-CN" sz="18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手动换行符↓</a:t>
          </a:r>
          <a:endParaRPr lang="zh-CN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864935"/>
        <a:ext cx="10515600" cy="621467"/>
      </dsp:txXfrm>
    </dsp:sp>
    <dsp:sp modelId="{FA18B8F8-CD95-428F-8A37-D32F81F3E6FA}">
      <dsp:nvSpPr>
        <dsp:cNvPr id="0" name=""/>
        <dsp:cNvSpPr/>
      </dsp:nvSpPr>
      <dsp:spPr>
        <a:xfrm>
          <a:off x="0" y="2486402"/>
          <a:ext cx="10515600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19F71-682B-4295-A4A9-2B122C065514}">
      <dsp:nvSpPr>
        <dsp:cNvPr id="0" name=""/>
        <dsp:cNvSpPr/>
      </dsp:nvSpPr>
      <dsp:spPr>
        <a:xfrm>
          <a:off x="0" y="2486402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     ^#                             </a:t>
          </a:r>
          <a:r>
            <a:rPr lang="zh-CN" sz="18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任意单个数字（</a:t>
          </a:r>
          <a:r>
            <a:rPr lang="en-US" sz="18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0~9</a:t>
          </a:r>
          <a:r>
            <a:rPr lang="zh-CN" sz="18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486402"/>
        <a:ext cx="10515600" cy="621467"/>
      </dsp:txXfrm>
    </dsp:sp>
    <dsp:sp modelId="{925F6F8A-E7A7-4627-9231-79DD37E3A484}">
      <dsp:nvSpPr>
        <dsp:cNvPr id="0" name=""/>
        <dsp:cNvSpPr/>
      </dsp:nvSpPr>
      <dsp:spPr>
        <a:xfrm>
          <a:off x="0" y="3107870"/>
          <a:ext cx="10515600" cy="0"/>
        </a:xfrm>
        <a:prstGeom prst="lin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635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1583B2-7315-43F4-A2B7-AC6905B623DF}">
      <dsp:nvSpPr>
        <dsp:cNvPr id="0" name=""/>
        <dsp:cNvSpPr/>
      </dsp:nvSpPr>
      <dsp:spPr>
        <a:xfrm>
          <a:off x="0" y="3107870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    ^w                             </a:t>
          </a:r>
          <a:r>
            <a:rPr lang="zh-CN" sz="18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任意长度空白区域</a:t>
          </a:r>
          <a:r>
            <a:rPr lang="en-US" sz="18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endParaRPr lang="zh-CN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107870"/>
        <a:ext cx="10515600" cy="621467"/>
      </dsp:txXfrm>
    </dsp:sp>
    <dsp:sp modelId="{C54D4554-8233-426B-8A90-935E0586D59E}">
      <dsp:nvSpPr>
        <dsp:cNvPr id="0" name=""/>
        <dsp:cNvSpPr/>
      </dsp:nvSpPr>
      <dsp:spPr>
        <a:xfrm>
          <a:off x="0" y="3729338"/>
          <a:ext cx="10515600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BE3EE1-1CB9-4804-811D-37877AC7A4E2}">
      <dsp:nvSpPr>
        <dsp:cNvPr id="0" name=""/>
        <dsp:cNvSpPr/>
      </dsp:nvSpPr>
      <dsp:spPr>
        <a:xfrm>
          <a:off x="0" y="3729338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     ^b                                     </a:t>
          </a:r>
          <a:r>
            <a:rPr lang="zh-CN" sz="18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分节符</a:t>
          </a:r>
          <a:endParaRPr lang="zh-CN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729338"/>
        <a:ext cx="10515600" cy="621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D848-4AA6-4921-BF2B-6136C71B7D64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2355-EFAC-469B-9393-824FB2304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780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D848-4AA6-4921-BF2B-6136C71B7D64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2355-EFAC-469B-9393-824FB2304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804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D848-4AA6-4921-BF2B-6136C71B7D64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2355-EFAC-469B-9393-824FB2304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605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D848-4AA6-4921-BF2B-6136C71B7D64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2355-EFAC-469B-9393-824FB2304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73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D848-4AA6-4921-BF2B-6136C71B7D64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2355-EFAC-469B-9393-824FB2304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85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D848-4AA6-4921-BF2B-6136C71B7D64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2355-EFAC-469B-9393-824FB2304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88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D848-4AA6-4921-BF2B-6136C71B7D64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2355-EFAC-469B-9393-824FB2304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79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D848-4AA6-4921-BF2B-6136C71B7D64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2355-EFAC-469B-9393-824FB2304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24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D848-4AA6-4921-BF2B-6136C71B7D64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2355-EFAC-469B-9393-824FB2304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412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D848-4AA6-4921-BF2B-6136C71B7D64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2355-EFAC-469B-9393-824FB2304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57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D848-4AA6-4921-BF2B-6136C71B7D64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2355-EFAC-469B-9393-824FB2304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25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BD848-4AA6-4921-BF2B-6136C71B7D64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A2355-EFAC-469B-9393-824FB2304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08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查找替换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57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普通查找替换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62" y="1690688"/>
            <a:ext cx="4116707" cy="4351338"/>
          </a:xfrm>
        </p:spPr>
      </p:pic>
      <p:sp>
        <p:nvSpPr>
          <p:cNvPr id="5" name="文本框 4"/>
          <p:cNvSpPr txBox="1"/>
          <p:nvPr/>
        </p:nvSpPr>
        <p:spPr>
          <a:xfrm>
            <a:off x="6031523" y="2066192"/>
            <a:ext cx="454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例如：把示例文件中的摹拟改为模拟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336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使用特殊格式</a:t>
            </a:r>
            <a:endParaRPr lang="zh-CN" altLang="en-US"/>
          </a:p>
        </p:txBody>
      </p:sp>
      <p:graphicFrame>
        <p:nvGraphicFramePr>
          <p:cNvPr id="4" name="内容占位符 4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206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使用字体格式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581" y="1825625"/>
            <a:ext cx="4070838" cy="4351338"/>
          </a:xfrm>
        </p:spPr>
      </p:pic>
    </p:spTree>
    <p:extLst>
      <p:ext uri="{BB962C8B-B14F-4D97-AF65-F5344CB8AC3E}">
        <p14:creationId xmlns:p14="http://schemas.microsoft.com/office/powerpoint/2010/main" val="1580957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64</Words>
  <Application>Microsoft Office PowerPoint</Application>
  <PresentationFormat>宽屏</PresentationFormat>
  <Paragraphs>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Office 主题​​</vt:lpstr>
      <vt:lpstr>查找替换</vt:lpstr>
      <vt:lpstr>普通查找替换</vt:lpstr>
      <vt:lpstr>使用特殊格式</vt:lpstr>
      <vt:lpstr>使用字体格式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查找替换</dc:title>
  <dc:creator>wx</dc:creator>
  <cp:lastModifiedBy>wx</cp:lastModifiedBy>
  <cp:revision>4</cp:revision>
  <dcterms:created xsi:type="dcterms:W3CDTF">2020-10-18T12:29:56Z</dcterms:created>
  <dcterms:modified xsi:type="dcterms:W3CDTF">2020-10-18T12:47:22Z</dcterms:modified>
</cp:coreProperties>
</file>