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7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188640"/>
            <a:ext cx="6563072" cy="1228998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7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7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7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7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95736" y="260648"/>
            <a:ext cx="6491064" cy="115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1571642" cy="10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12</cp:revision>
  <dcterms:created xsi:type="dcterms:W3CDTF">2020-06-12T02:02:43Z</dcterms:created>
  <dcterms:modified xsi:type="dcterms:W3CDTF">2020-06-14T10:20:23Z</dcterms:modified>
</cp:coreProperties>
</file>