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1B54D8-2CC8-4571-8008-BA5D7A16956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B79989-F504-4ED4-BDAF-0AF34F1AECC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Understanding the Layers of Java</a:t>
            </a:r>
          </a:p>
          <a:p>
            <a:pPr algn="r"/>
            <a:r>
              <a:rPr lang="en-US" dirty="0" smtClean="0"/>
              <a:t>-</a:t>
            </a:r>
            <a:r>
              <a:rPr lang="en-US" dirty="0" err="1" smtClean="0"/>
              <a:t>Sanskriti</a:t>
            </a:r>
            <a:r>
              <a:rPr lang="en-US" dirty="0" smtClean="0"/>
              <a:t> </a:t>
            </a:r>
            <a:r>
              <a:rPr lang="en-US" dirty="0" err="1" smtClean="0"/>
              <a:t>Bhokare</a:t>
            </a:r>
            <a:endParaRPr lang="en-US" dirty="0" smtClean="0"/>
          </a:p>
          <a:p>
            <a:pPr algn="r"/>
            <a:r>
              <a:rPr lang="en-US" dirty="0" smtClean="0"/>
              <a:t>-</a:t>
            </a:r>
            <a:r>
              <a:rPr lang="en-US" dirty="0" err="1" smtClean="0"/>
              <a:t>Gitanjali</a:t>
            </a:r>
            <a:r>
              <a:rPr lang="en-US" dirty="0" smtClean="0"/>
              <a:t> More</a:t>
            </a:r>
          </a:p>
          <a:p>
            <a:pPr algn="r"/>
            <a:r>
              <a:rPr lang="en-US" dirty="0" smtClean="0"/>
              <a:t>-</a:t>
            </a:r>
            <a:r>
              <a:rPr lang="en-US" dirty="0" err="1" smtClean="0"/>
              <a:t>Pratiksha</a:t>
            </a:r>
            <a:r>
              <a:rPr lang="en-US" dirty="0" smtClean="0"/>
              <a:t> </a:t>
            </a:r>
            <a:r>
              <a:rPr lang="en-US" dirty="0" err="1" smtClean="0"/>
              <a:t>Sapkale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8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is a high-level, object-oriented programming language.</a:t>
            </a:r>
          </a:p>
          <a:p>
            <a:r>
              <a:rPr lang="en-US" dirty="0" smtClean="0"/>
              <a:t>It is known for its platform independence, security, and robustness.</a:t>
            </a:r>
          </a:p>
          <a:p>
            <a:r>
              <a:rPr lang="en-US" dirty="0" smtClean="0"/>
              <a:t>Key principle: </a:t>
            </a:r>
            <a:r>
              <a:rPr lang="en-US" b="1" dirty="0" smtClean="0"/>
              <a:t>Write Once, Run Anywhere (WORA)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5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Layers of Java </a:t>
            </a:r>
            <a:r>
              <a:rPr lang="en-IN" dirty="0" err="1" smtClean="0"/>
              <a:t>Architectur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Java Architecture</a:t>
            </a:r>
            <a:r>
              <a:rPr lang="en-IN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b="1" dirty="0" smtClean="0"/>
              <a:t>Java Source Code</a:t>
            </a:r>
            <a:r>
              <a:rPr lang="en-IN" dirty="0" smtClean="0"/>
              <a:t> (.java files)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b="1" dirty="0" smtClean="0"/>
              <a:t>Java Compiler (</a:t>
            </a:r>
            <a:r>
              <a:rPr lang="en-IN" b="1" dirty="0" err="1" smtClean="0"/>
              <a:t>Javac</a:t>
            </a:r>
            <a:r>
              <a:rPr lang="en-IN" b="1" dirty="0" smtClean="0"/>
              <a:t>)</a:t>
            </a:r>
            <a:r>
              <a:rPr lang="en-IN" dirty="0" smtClean="0"/>
              <a:t> -&gt; </a:t>
            </a:r>
            <a:r>
              <a:rPr lang="en-IN" dirty="0" err="1" smtClean="0"/>
              <a:t>Bytecode</a:t>
            </a:r>
            <a:r>
              <a:rPr lang="en-IN" dirty="0" smtClean="0"/>
              <a:t> (.class files)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b="1" dirty="0" smtClean="0"/>
              <a:t>Java Virtual Machine (JVM)</a:t>
            </a:r>
            <a:r>
              <a:rPr lang="en-IN" dirty="0" smtClean="0"/>
              <a:t> -&gt; Executes </a:t>
            </a:r>
            <a:r>
              <a:rPr lang="en-IN" dirty="0" err="1" smtClean="0"/>
              <a:t>Bytecode</a:t>
            </a: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IN" b="1" dirty="0" smtClean="0"/>
              <a:t>Java Runtime Environment (JRE)</a:t>
            </a: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IN" b="1" dirty="0" smtClean="0"/>
              <a:t>Java Development Kit (JDK)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8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Java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28" y="1447800"/>
            <a:ext cx="522754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Development Kit (JDK)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Purpose</a:t>
            </a:r>
            <a:r>
              <a:rPr lang="en-IN" dirty="0" smtClean="0"/>
              <a:t>: It provides tools for Java development like the compiler (</a:t>
            </a:r>
            <a:r>
              <a:rPr lang="en-IN" dirty="0" err="1" smtClean="0"/>
              <a:t>javac</a:t>
            </a:r>
            <a:r>
              <a:rPr lang="en-IN" dirty="0" smtClean="0"/>
              <a:t>), debugger, and other utilities.</a:t>
            </a:r>
          </a:p>
          <a:p>
            <a:r>
              <a:rPr lang="en-IN" dirty="0" smtClean="0"/>
              <a:t>Includes the </a:t>
            </a:r>
            <a:r>
              <a:rPr lang="en-IN" b="1" dirty="0" smtClean="0"/>
              <a:t>Java Runtime Environment (JRE)</a:t>
            </a:r>
            <a:r>
              <a:rPr lang="en-IN" dirty="0" smtClean="0"/>
              <a:t> and development tools.</a:t>
            </a:r>
          </a:p>
          <a:p>
            <a:pPr marL="457200" lvl="1" indent="0">
              <a:buNone/>
            </a:pPr>
            <a:r>
              <a:rPr lang="en-IN" b="1" dirty="0" smtClean="0"/>
              <a:t>Components</a:t>
            </a:r>
            <a:r>
              <a:rPr lang="en-IN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 smtClean="0"/>
              <a:t>Compiler (</a:t>
            </a:r>
            <a:r>
              <a:rPr lang="en-IN" dirty="0" err="1" smtClean="0"/>
              <a:t>javac</a:t>
            </a:r>
            <a:r>
              <a:rPr lang="en-IN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 smtClean="0"/>
              <a:t>Debugger (</a:t>
            </a:r>
            <a:r>
              <a:rPr lang="en-IN" dirty="0" err="1" smtClean="0"/>
              <a:t>jdb</a:t>
            </a:r>
            <a:r>
              <a:rPr lang="en-IN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 smtClean="0"/>
              <a:t>Java libraries (APIs)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7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Java Runtime Environment (JRE)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Purpose</a:t>
            </a:r>
            <a:r>
              <a:rPr lang="en-IN" dirty="0" smtClean="0"/>
              <a:t>: It's the environment required for running Java applications.</a:t>
            </a:r>
          </a:p>
          <a:p>
            <a:r>
              <a:rPr lang="en-IN" dirty="0" smtClean="0"/>
              <a:t>Consists of </a:t>
            </a:r>
            <a:r>
              <a:rPr lang="en-IN" b="1" dirty="0" smtClean="0"/>
              <a:t>JVM</a:t>
            </a:r>
            <a:r>
              <a:rPr lang="en-IN" dirty="0" smtClean="0"/>
              <a:t> and Java class libraries.</a:t>
            </a:r>
          </a:p>
          <a:p>
            <a:r>
              <a:rPr lang="en-IN" b="1" dirty="0" smtClean="0"/>
              <a:t>Components</a:t>
            </a:r>
            <a:r>
              <a:rPr lang="en-IN" dirty="0" smtClean="0"/>
              <a:t>: </a:t>
            </a:r>
          </a:p>
          <a:p>
            <a:pPr lvl="1"/>
            <a:r>
              <a:rPr lang="en-IN" b="1" dirty="0" smtClean="0"/>
              <a:t>JVM</a:t>
            </a:r>
            <a:r>
              <a:rPr lang="en-IN" dirty="0" smtClean="0"/>
              <a:t>: Executes the </a:t>
            </a:r>
            <a:r>
              <a:rPr lang="en-IN" dirty="0" err="1" smtClean="0"/>
              <a:t>bytecode</a:t>
            </a:r>
            <a:r>
              <a:rPr lang="en-IN" dirty="0" smtClean="0"/>
              <a:t>.</a:t>
            </a:r>
          </a:p>
          <a:p>
            <a:pPr lvl="1"/>
            <a:r>
              <a:rPr lang="en-IN" b="1" dirty="0" smtClean="0"/>
              <a:t>Class Libraries</a:t>
            </a:r>
            <a:r>
              <a:rPr lang="en-IN" dirty="0" smtClean="0"/>
              <a:t>: Standard classes for various functionalities (I/O, networking, etc.).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2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Virtual Machine (JVM)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Role of JVM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Converts </a:t>
            </a:r>
            <a:r>
              <a:rPr lang="en-IN" dirty="0" err="1" smtClean="0"/>
              <a:t>bytecode</a:t>
            </a:r>
            <a:r>
              <a:rPr lang="en-IN" dirty="0" smtClean="0"/>
              <a:t> to machine code.</a:t>
            </a:r>
          </a:p>
          <a:p>
            <a:pPr lvl="1"/>
            <a:r>
              <a:rPr lang="en-IN" dirty="0" smtClean="0"/>
              <a:t>Java’s platform independence is due to the JVM.</a:t>
            </a:r>
          </a:p>
          <a:p>
            <a:r>
              <a:rPr lang="en-IN" b="1" dirty="0" smtClean="0"/>
              <a:t>Key </a:t>
            </a:r>
            <a:r>
              <a:rPr lang="en-IN" b="1" dirty="0" err="1" smtClean="0"/>
              <a:t>Features</a:t>
            </a:r>
            <a:r>
              <a:rPr lang="en-IN" dirty="0" err="1" smtClean="0"/>
              <a:t>:</a:t>
            </a:r>
            <a:r>
              <a:rPr lang="en-IN" b="1" dirty="0" err="1" smtClean="0"/>
              <a:t>Class</a:t>
            </a:r>
            <a:r>
              <a:rPr lang="en-IN" b="1" dirty="0" smtClean="0"/>
              <a:t> Loader</a:t>
            </a:r>
            <a:r>
              <a:rPr lang="en-IN" dirty="0" smtClean="0"/>
              <a:t>: </a:t>
            </a:r>
          </a:p>
          <a:p>
            <a:pPr lvl="1"/>
            <a:r>
              <a:rPr lang="en-IN" dirty="0" smtClean="0"/>
              <a:t>Loads </a:t>
            </a:r>
            <a:r>
              <a:rPr lang="en-IN" dirty="0" err="1" smtClean="0"/>
              <a:t>bytecode</a:t>
            </a:r>
            <a:r>
              <a:rPr lang="en-IN" dirty="0" smtClean="0"/>
              <a:t> into the JVM.</a:t>
            </a:r>
          </a:p>
          <a:p>
            <a:pPr lvl="1"/>
            <a:r>
              <a:rPr lang="en-IN" b="1" dirty="0" smtClean="0"/>
              <a:t>Execution Engine</a:t>
            </a:r>
            <a:r>
              <a:rPr lang="en-IN" dirty="0" smtClean="0"/>
              <a:t>: Interprets or JIT-compiles </a:t>
            </a:r>
            <a:r>
              <a:rPr lang="en-IN" dirty="0" err="1" smtClean="0"/>
              <a:t>bytecode</a:t>
            </a:r>
            <a:r>
              <a:rPr lang="en-IN" dirty="0" smtClean="0"/>
              <a:t>.</a:t>
            </a:r>
          </a:p>
          <a:p>
            <a:pPr lvl="1"/>
            <a:r>
              <a:rPr lang="en-IN" b="1" dirty="0" smtClean="0"/>
              <a:t>Garbage Collection</a:t>
            </a:r>
            <a:r>
              <a:rPr lang="en-IN" dirty="0" smtClean="0"/>
              <a:t>: Manages memory automatically.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9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Recap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Java's architecture makes it platform-independent, secure, and robust.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JVM</a:t>
            </a:r>
            <a:r>
              <a:rPr lang="en-US" dirty="0" smtClean="0"/>
              <a:t>, </a:t>
            </a:r>
            <a:r>
              <a:rPr lang="en-US" b="1" dirty="0" smtClean="0"/>
              <a:t>JRE</a:t>
            </a:r>
            <a:r>
              <a:rPr lang="en-US" dirty="0" smtClean="0"/>
              <a:t>, and </a:t>
            </a:r>
            <a:r>
              <a:rPr lang="en-US" b="1" dirty="0" smtClean="0"/>
              <a:t>JDK</a:t>
            </a:r>
            <a:r>
              <a:rPr lang="en-US" dirty="0" smtClean="0"/>
              <a:t> are the core components of Java architecture.</a:t>
            </a:r>
          </a:p>
          <a:p>
            <a:pPr lvl="1"/>
            <a:r>
              <a:rPr lang="en-US" b="1" dirty="0" smtClean="0"/>
              <a:t>Final Thought</a:t>
            </a:r>
            <a:r>
              <a:rPr lang="en-US" dirty="0" smtClean="0"/>
              <a:t>: The power of Java lies in it’s architecture that ensures efficient and secure application execution across multiple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dirty="0" smtClean="0"/>
          </a:p>
          <a:p>
            <a:pPr marL="0" indent="0" algn="ctr">
              <a:buNone/>
            </a:pPr>
            <a:r>
              <a:rPr lang="en-IN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088322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</TotalTime>
  <Words>304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Java Architecture</vt:lpstr>
      <vt:lpstr>Introduction to Java</vt:lpstr>
      <vt:lpstr>Layers of Java Architectur</vt:lpstr>
      <vt:lpstr>Java Architecture</vt:lpstr>
      <vt:lpstr>Java Development Kit (JDK)</vt:lpstr>
      <vt:lpstr>Java Runtime Environment (JRE)</vt:lpstr>
      <vt:lpstr>Java Virtual Machine (JVM)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sanskruti bhokare</dc:creator>
  <cp:lastModifiedBy>sanskruti bhokare</cp:lastModifiedBy>
  <cp:revision>5</cp:revision>
  <dcterms:created xsi:type="dcterms:W3CDTF">2024-10-25T05:40:56Z</dcterms:created>
  <dcterms:modified xsi:type="dcterms:W3CDTF">2024-10-25T06:26:15Z</dcterms:modified>
</cp:coreProperties>
</file>