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642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2A175-7B80-4877-9147-7DA6517030F2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BC8F-D501-4B43-A781-A48C57B87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0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4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3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2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1 2 3 </a:t>
            </a:r>
            <a:r>
              <a:rPr lang="en-US" altLang="zh-CN" dirty="0" err="1"/>
              <a:t>zk</a:t>
            </a:r>
            <a:r>
              <a:rPr lang="zh-CN" altLang="en-US" dirty="0"/>
              <a:t> </a:t>
            </a:r>
            <a:r>
              <a:rPr lang="en-US" altLang="zh-CN" dirty="0" err="1"/>
              <a:t>kafka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整体</a:t>
            </a:r>
            <a:r>
              <a:rPr lang="en-US" altLang="zh-CN" dirty="0"/>
              <a:t>spark</a:t>
            </a:r>
            <a:r>
              <a:rPr lang="zh-CN" altLang="en-US" dirty="0"/>
              <a:t>集群 </a:t>
            </a:r>
            <a:r>
              <a:rPr lang="en-US" altLang="zh-CN" dirty="0"/>
              <a:t>1-master 2</a:t>
            </a:r>
            <a:r>
              <a:rPr lang="zh-CN" altLang="en-US" dirty="0"/>
              <a:t>，</a:t>
            </a:r>
            <a:r>
              <a:rPr lang="en-US" altLang="zh-CN" dirty="0"/>
              <a:t>3 slave</a:t>
            </a:r>
          </a:p>
          <a:p>
            <a:r>
              <a:rPr lang="en-US" altLang="zh-CN" dirty="0"/>
              <a:t>Producer</a:t>
            </a:r>
          </a:p>
          <a:p>
            <a:r>
              <a:rPr lang="en-US" altLang="zh-CN" dirty="0"/>
              <a:t>Sender receiver</a:t>
            </a:r>
          </a:p>
          <a:p>
            <a:r>
              <a:rPr lang="en-US" altLang="zh-CN" dirty="0"/>
              <a:t>http req – webserver- 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BC8F-D501-4B43-A781-A48C57B878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3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77556-7F83-4E32-AB86-83E071F35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546AC1-73C9-407B-BCA5-62F28B1BA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19635-0E2C-4016-8133-DCB16F52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5B265-09A8-4CEB-8302-F9B9BB37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C7F7D-FDB2-468C-9260-33465F84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8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1BAF5-D0CF-4B3D-B0D0-40DEEDCA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FEEF6D-8227-498F-8289-DE45AF3A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42EAA-BD4B-4E9C-9749-403F6201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81EC0-B363-4FCD-8ECA-575038CB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71E5D-B057-4FE3-A491-44AAE2B1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305FEC-A0DB-43B8-8908-0C0A719A7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F7CB5-8C67-4CFC-9E99-FF25C6CE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B15BA-E714-4E0A-81A7-60616184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49A0C-8CC2-4DA4-91B9-D6ED4832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470FF-31CF-414F-99FB-8A51B576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F04B0-FCCB-41AE-A246-3390972F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2FBBA-1AFE-4EF4-9574-6470778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E7B8E-DB63-466E-A005-4498F733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069D1-A277-4812-8F17-D24244CE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6A207-CA59-4B99-A964-2F36C467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6A4B0-E4BA-4CF3-9AE4-AF126728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0C66E-97A3-43D3-9EF4-828BDA25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CDE02-1278-4C29-A7B1-EBED2FEC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8A4D2-D60A-4E70-9D6E-D91C2AEF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D49E8-14A4-4ED9-82BE-00B8E486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C29F0-186E-4CC3-A102-38CBACDB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853B9-5F79-4F00-920C-7D82C8454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3CA18-384A-4FE9-BFA3-62FA95F41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30A8AE-6A59-47F6-9CCE-A0161FA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CDA18-A279-479C-87A3-F4168377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CD548-E538-4B20-BFE5-44D47423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B6ED7-7195-46A8-A5BB-CB60C90F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F322C-A644-4050-96CA-4BAAEFFAD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2C6C0-06C2-4EA5-9C01-D424FCF2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638781-A547-438C-8C17-C96DC8861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974FBA-E6FB-4743-82C8-4EF1489F7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0BA00-EDE2-4B72-8ED3-EE24C5FC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CB43C0-3B7C-4109-B309-2DB9980A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378D08-E64F-4890-B4CF-37AB874C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C461F-7537-4855-BFB8-49A4B400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8BB7F-9D34-4A41-BEEA-779E5DA2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3F79B1-58F1-4960-A1BC-225BCD40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E8B0C-4752-4001-BFD2-0F9FD1BA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0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442C32-B5B1-442E-8940-84561325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2A1F1-6798-46F1-9FD0-A983643D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42FD94-0D6E-47B5-8966-DE8DD437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4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B9D23-865F-43C2-947C-67767661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B80DD-B8D3-41F7-AAFC-A6B11D72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1B5DC-C8A9-4DD4-9A5A-E64B19A6F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8A624-D634-4900-A5A5-B4450560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182B8-F104-4E21-AD4D-5E46AE17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D7AC1-289A-4B4E-8A18-51363364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2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C471-DA23-462E-8E5E-FF3DC9D4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E70F4C-B1FE-4149-A2E6-F7B0FF377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ECF3DF-891C-4F51-BB61-546C399FB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D3BB8-3218-46B8-BB9D-F6FE5DD8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92ED4-EA0E-4906-ABD3-6AAFD1AF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A1975-A5D2-40E3-B642-055F7AA0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1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0757D-3242-41AD-82D5-E22B5488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EB016-AB67-453E-B592-E1ADE7257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282D8-F222-4868-8D4F-9469F6867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B226-67ED-4698-AE16-D2FFBBD57BF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15407-E8F3-4EDE-AB8B-481CC7853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4FECC-0BF4-4071-A082-A23622A0D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FDD1-E0E7-4412-961B-13413886A9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D097F4-64A4-4F01-98AB-49C87F15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80" y="3231484"/>
            <a:ext cx="1810752" cy="18107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33450A-BA40-4E5C-88F7-5677F62F4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86" y="3231484"/>
            <a:ext cx="1810752" cy="18107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BDD103-1BC0-47C0-BD8F-C4F02734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84" y="850230"/>
            <a:ext cx="1736559" cy="1736559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792DE6C-4EB3-47AB-AEFF-B942499ED5C7}"/>
              </a:ext>
            </a:extLst>
          </p:cNvPr>
          <p:cNvCxnSpPr>
            <a:cxnSpLocks/>
          </p:cNvCxnSpPr>
          <p:nvPr/>
        </p:nvCxnSpPr>
        <p:spPr>
          <a:xfrm>
            <a:off x="4828674" y="1718509"/>
            <a:ext cx="1026694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DB318F1F-0F72-4115-B250-8A174A7AF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65" y="1148511"/>
            <a:ext cx="1139995" cy="11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3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D097F4-64A4-4F01-98AB-49C87F15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719" y="4020731"/>
            <a:ext cx="1810752" cy="18107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33450A-BA40-4E5C-88F7-5677F62F4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48" y="4020731"/>
            <a:ext cx="1810752" cy="18107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BDD103-1BC0-47C0-BD8F-C4F02734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40" y="1415893"/>
            <a:ext cx="1736559" cy="17365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318F1F-0F72-4115-B250-8A174A7AF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75" y="3430507"/>
            <a:ext cx="1139995" cy="113999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FDD6BFF-A1E7-4BAA-9D25-265203875B48}"/>
              </a:ext>
            </a:extLst>
          </p:cNvPr>
          <p:cNvSpPr/>
          <p:nvPr/>
        </p:nvSpPr>
        <p:spPr>
          <a:xfrm>
            <a:off x="1499493" y="1415893"/>
            <a:ext cx="8798091" cy="441559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7A9599-BE58-4B89-AC1C-27841BAAF2AC}"/>
              </a:ext>
            </a:extLst>
          </p:cNvPr>
          <p:cNvSpPr txBox="1"/>
          <p:nvPr/>
        </p:nvSpPr>
        <p:spPr>
          <a:xfrm>
            <a:off x="3355811" y="477726"/>
            <a:ext cx="371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altLang="zh-CN" sz="2800" dirty="0" err="1">
                <a:latin typeface="Palatino Linotype" panose="02040502050505030304" pitchFamily="18" charset="0"/>
              </a:rPr>
              <a:t>Mysql</a:t>
            </a:r>
            <a:endParaRPr lang="en-US" altLang="zh-CN" sz="2800" dirty="0">
              <a:latin typeface="Palatino Linotype" panose="0204050205050503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113F14-6D9F-40CD-BA43-A6C622F89191}"/>
              </a:ext>
            </a:extLst>
          </p:cNvPr>
          <p:cNvSpPr txBox="1"/>
          <p:nvPr/>
        </p:nvSpPr>
        <p:spPr>
          <a:xfrm>
            <a:off x="4027885" y="2814064"/>
            <a:ext cx="109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399A73-A6F8-4418-8D09-158F7FF60EB0}"/>
              </a:ext>
            </a:extLst>
          </p:cNvPr>
          <p:cNvCxnSpPr/>
          <p:nvPr/>
        </p:nvCxnSpPr>
        <p:spPr>
          <a:xfrm>
            <a:off x="7758484" y="1880388"/>
            <a:ext cx="8137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F8FF75B-F055-4A20-BFB5-C3E987C19BCD}"/>
              </a:ext>
            </a:extLst>
          </p:cNvPr>
          <p:cNvSpPr txBox="1"/>
          <p:nvPr/>
        </p:nvSpPr>
        <p:spPr>
          <a:xfrm>
            <a:off x="8566621" y="1695722"/>
            <a:ext cx="1736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r>
              <a:rPr lang="zh-CN" altLang="en-US" sz="1600" dirty="0"/>
              <a:t>任务分发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466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D097F4-64A4-4F01-98AB-49C87F15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08" y="3493923"/>
            <a:ext cx="1346035" cy="13460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33450A-BA40-4E5C-88F7-5677F62F4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89" y="2430312"/>
            <a:ext cx="1286739" cy="1286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BDD103-1BC0-47C0-BD8F-C4F02734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77" y="2959883"/>
            <a:ext cx="1443866" cy="14438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318F1F-0F72-4115-B250-8A174A7AF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674" y="3870282"/>
            <a:ext cx="1139995" cy="1139995"/>
          </a:xfrm>
          <a:prstGeom prst="rect">
            <a:avLst/>
          </a:prstGeom>
        </p:spPr>
      </p:pic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7FFA7F25-C8D3-42E5-8B75-F4611D39960B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 flipV="1">
            <a:off x="3308443" y="3677711"/>
            <a:ext cx="960034" cy="41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FDD6BFF-A1E7-4BAA-9D25-265203875B48}"/>
              </a:ext>
            </a:extLst>
          </p:cNvPr>
          <p:cNvSpPr/>
          <p:nvPr/>
        </p:nvSpPr>
        <p:spPr>
          <a:xfrm>
            <a:off x="1439673" y="1931350"/>
            <a:ext cx="8798091" cy="3392681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7A9599-BE58-4B89-AC1C-27841BAAF2AC}"/>
              </a:ext>
            </a:extLst>
          </p:cNvPr>
          <p:cNvSpPr txBox="1"/>
          <p:nvPr/>
        </p:nvSpPr>
        <p:spPr>
          <a:xfrm>
            <a:off x="3410521" y="5408790"/>
            <a:ext cx="5499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Spark</a:t>
            </a:r>
            <a:r>
              <a:rPr lang="zh-CN" altLang="en-US" sz="2000" dirty="0">
                <a:latin typeface="Palatino Linotype" panose="02040502050505030304" pitchFamily="18" charset="0"/>
              </a:rPr>
              <a:t>与</a:t>
            </a:r>
            <a:r>
              <a:rPr lang="en-US" altLang="zh-CN" sz="2000" dirty="0">
                <a:latin typeface="Palatino Linotype" panose="02040502050505030304" pitchFamily="18" charset="0"/>
              </a:rPr>
              <a:t>Zookeeper</a:t>
            </a:r>
            <a:r>
              <a:rPr lang="zh-CN" altLang="en-US" sz="2000" dirty="0">
                <a:latin typeface="Palatino Linotype" panose="02040502050505030304" pitchFamily="18" charset="0"/>
              </a:rPr>
              <a:t>锁管理示意图</a:t>
            </a:r>
            <a:endParaRPr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113F14-6D9F-40CD-BA43-A6C622F89191}"/>
              </a:ext>
            </a:extLst>
          </p:cNvPr>
          <p:cNvSpPr txBox="1"/>
          <p:nvPr/>
        </p:nvSpPr>
        <p:spPr>
          <a:xfrm>
            <a:off x="2022567" y="4136395"/>
            <a:ext cx="114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r>
              <a:rPr lang="en-US" altLang="zh-CN" sz="2400" dirty="0"/>
              <a:t>master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8FF75B-F055-4A20-BFB5-C3E987C19BCD}"/>
              </a:ext>
            </a:extLst>
          </p:cNvPr>
          <p:cNvSpPr txBox="1"/>
          <p:nvPr/>
        </p:nvSpPr>
        <p:spPr>
          <a:xfrm>
            <a:off x="3173191" y="3298734"/>
            <a:ext cx="113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r>
              <a:rPr lang="zh-CN" altLang="en-US" sz="1800" dirty="0"/>
              <a:t>任务分发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0163FD2-5A8E-4BF2-9909-FACDCB44846B}"/>
              </a:ext>
            </a:extLst>
          </p:cNvPr>
          <p:cNvSpPr/>
          <p:nvPr/>
        </p:nvSpPr>
        <p:spPr>
          <a:xfrm>
            <a:off x="4268477" y="2515463"/>
            <a:ext cx="1531963" cy="23244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77020B-AC2B-4FDE-A972-3063E2F9B533}"/>
              </a:ext>
            </a:extLst>
          </p:cNvPr>
          <p:cNvSpPr txBox="1"/>
          <p:nvPr/>
        </p:nvSpPr>
        <p:spPr>
          <a:xfrm>
            <a:off x="4567389" y="4798534"/>
            <a:ext cx="109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r>
              <a:rPr lang="en-US" altLang="zh-CN" sz="2400" dirty="0"/>
              <a:t>slave</a:t>
            </a:r>
            <a:endParaRPr lang="zh-CN" altLang="en-US" sz="2400" dirty="0"/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4CE4BE4D-DAEB-4BB4-862B-A929EAC2CF4E}"/>
              </a:ext>
            </a:extLst>
          </p:cNvPr>
          <p:cNvSpPr/>
          <p:nvPr/>
        </p:nvSpPr>
        <p:spPr>
          <a:xfrm>
            <a:off x="6040841" y="2305624"/>
            <a:ext cx="238958" cy="2704653"/>
          </a:xfrm>
          <a:prstGeom prst="leftBrace">
            <a:avLst>
              <a:gd name="adj1" fmla="val 58401"/>
              <a:gd name="adj2" fmla="val 48483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6E9D9A6-7BC9-46CC-8405-82B357167E72}"/>
              </a:ext>
            </a:extLst>
          </p:cNvPr>
          <p:cNvSpPr/>
          <p:nvPr/>
        </p:nvSpPr>
        <p:spPr>
          <a:xfrm>
            <a:off x="6514174" y="2305624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DA5878F-D3BC-486B-A1A4-CBE6C633E739}"/>
              </a:ext>
            </a:extLst>
          </p:cNvPr>
          <p:cNvSpPr/>
          <p:nvPr/>
        </p:nvSpPr>
        <p:spPr>
          <a:xfrm>
            <a:off x="6514173" y="2775035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7C0EAA7-1E15-4C85-A182-3005E61E444A}"/>
              </a:ext>
            </a:extLst>
          </p:cNvPr>
          <p:cNvSpPr/>
          <p:nvPr/>
        </p:nvSpPr>
        <p:spPr>
          <a:xfrm>
            <a:off x="6520214" y="3244152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6ACC71B-69B6-4023-B02C-752CE65A6D97}"/>
              </a:ext>
            </a:extLst>
          </p:cNvPr>
          <p:cNvSpPr/>
          <p:nvPr/>
        </p:nvSpPr>
        <p:spPr>
          <a:xfrm>
            <a:off x="6527215" y="3702053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2165A30-2FF4-45A8-8D82-F3420DFADE7E}"/>
              </a:ext>
            </a:extLst>
          </p:cNvPr>
          <p:cNvSpPr/>
          <p:nvPr/>
        </p:nvSpPr>
        <p:spPr>
          <a:xfrm>
            <a:off x="6527214" y="4171464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B0D782C5-3E06-4FF8-A3BE-0A536E6EB97B}"/>
              </a:ext>
            </a:extLst>
          </p:cNvPr>
          <p:cNvSpPr/>
          <p:nvPr/>
        </p:nvSpPr>
        <p:spPr>
          <a:xfrm>
            <a:off x="6533255" y="4640581"/>
            <a:ext cx="1059679" cy="369696"/>
          </a:xfrm>
          <a:prstGeom prst="roundRect">
            <a:avLst>
              <a:gd name="adj" fmla="val 2713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worker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046A10B-10AC-41F6-A54E-CC0E0852A385}"/>
              </a:ext>
            </a:extLst>
          </p:cNvPr>
          <p:cNvSpPr txBox="1"/>
          <p:nvPr/>
        </p:nvSpPr>
        <p:spPr>
          <a:xfrm>
            <a:off x="7842827" y="2828844"/>
            <a:ext cx="90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 dirty="0"/>
              <a:t>①给锁</a:t>
            </a:r>
            <a:endParaRPr lang="en-US" altLang="zh-CN" sz="1800" dirty="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670BE4A-CC2F-4A3F-A39D-41BC135AA33C}"/>
              </a:ext>
            </a:extLst>
          </p:cNvPr>
          <p:cNvSpPr/>
          <p:nvPr/>
        </p:nvSpPr>
        <p:spPr>
          <a:xfrm>
            <a:off x="8422444" y="2305624"/>
            <a:ext cx="1598064" cy="523220"/>
          </a:xfrm>
          <a:prstGeom prst="roundRect">
            <a:avLst>
              <a:gd name="adj" fmla="val 232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Zookeeper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1DC38414-1EA0-48F7-A0DF-38D00EBB38AF}"/>
              </a:ext>
            </a:extLst>
          </p:cNvPr>
          <p:cNvCxnSpPr>
            <a:stCxn id="86" idx="1"/>
            <a:endCxn id="77" idx="3"/>
          </p:cNvCxnSpPr>
          <p:nvPr/>
        </p:nvCxnSpPr>
        <p:spPr>
          <a:xfrm rot="10800000" flipV="1">
            <a:off x="7579894" y="2567234"/>
            <a:ext cx="842551" cy="861766"/>
          </a:xfrm>
          <a:prstGeom prst="curvedConnector3">
            <a:avLst>
              <a:gd name="adj1" fmla="val 67243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BA099D32-72CA-4814-B0A3-BCE7370EE0F9}"/>
              </a:ext>
            </a:extLst>
          </p:cNvPr>
          <p:cNvCxnSpPr>
            <a:stCxn id="77" idx="3"/>
            <a:endCxn id="14" idx="1"/>
          </p:cNvCxnSpPr>
          <p:nvPr/>
        </p:nvCxnSpPr>
        <p:spPr>
          <a:xfrm>
            <a:off x="7579893" y="3429000"/>
            <a:ext cx="1057781" cy="1011280"/>
          </a:xfrm>
          <a:prstGeom prst="curvedConnector3">
            <a:avLst>
              <a:gd name="adj1" fmla="val 25763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247619D0-F68F-43A3-A21E-84DB597EE4D1}"/>
              </a:ext>
            </a:extLst>
          </p:cNvPr>
          <p:cNvSpPr txBox="1"/>
          <p:nvPr/>
        </p:nvSpPr>
        <p:spPr>
          <a:xfrm>
            <a:off x="7842827" y="3749974"/>
            <a:ext cx="90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Palatino Linotype" panose="02040502050505030304" pitchFamily="18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 dirty="0"/>
              <a:t>②访问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5242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箭头: 下 74">
            <a:extLst>
              <a:ext uri="{FF2B5EF4-FFF2-40B4-BE49-F238E27FC236}">
                <a16:creationId xmlns:a16="http://schemas.microsoft.com/office/drawing/2014/main" id="{AB19C1C7-EF10-420E-A2D1-3E7408EBDCC6}"/>
              </a:ext>
            </a:extLst>
          </p:cNvPr>
          <p:cNvSpPr/>
          <p:nvPr/>
        </p:nvSpPr>
        <p:spPr>
          <a:xfrm>
            <a:off x="5358214" y="1560704"/>
            <a:ext cx="427289" cy="66830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DD6BFF-A1E7-4BAA-9D25-265203875B48}"/>
              </a:ext>
            </a:extLst>
          </p:cNvPr>
          <p:cNvSpPr/>
          <p:nvPr/>
        </p:nvSpPr>
        <p:spPr>
          <a:xfrm>
            <a:off x="1862982" y="919637"/>
            <a:ext cx="7586152" cy="48701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7A9599-BE58-4B89-AC1C-27841BAAF2AC}"/>
              </a:ext>
            </a:extLst>
          </p:cNvPr>
          <p:cNvSpPr txBox="1"/>
          <p:nvPr/>
        </p:nvSpPr>
        <p:spPr>
          <a:xfrm>
            <a:off x="1179909" y="5812826"/>
            <a:ext cx="879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Zookeeper + Kafka</a:t>
            </a:r>
            <a:r>
              <a:rPr lang="zh-CN" altLang="en-US" sz="2000" dirty="0">
                <a:latin typeface="Palatino Linotype" panose="02040502050505030304" pitchFamily="18" charset="0"/>
              </a:rPr>
              <a:t>示意图</a:t>
            </a:r>
            <a:endParaRPr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AD1E0D-0FC4-432C-870B-4C13523F9866}"/>
              </a:ext>
            </a:extLst>
          </p:cNvPr>
          <p:cNvSpPr/>
          <p:nvPr/>
        </p:nvSpPr>
        <p:spPr>
          <a:xfrm>
            <a:off x="2742866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36C8FD4-4EC0-4DC1-9C0C-A2934C43C5AE}"/>
              </a:ext>
            </a:extLst>
          </p:cNvPr>
          <p:cNvSpPr/>
          <p:nvPr/>
        </p:nvSpPr>
        <p:spPr>
          <a:xfrm>
            <a:off x="2721669" y="3570163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9A4DE6A-2E7D-45B0-9514-A2F0A52E93BF}"/>
              </a:ext>
            </a:extLst>
          </p:cNvPr>
          <p:cNvSpPr/>
          <p:nvPr/>
        </p:nvSpPr>
        <p:spPr>
          <a:xfrm>
            <a:off x="5036321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596B53B-A757-4961-8A72-4AA5650D652F}"/>
              </a:ext>
            </a:extLst>
          </p:cNvPr>
          <p:cNvSpPr/>
          <p:nvPr/>
        </p:nvSpPr>
        <p:spPr>
          <a:xfrm>
            <a:off x="7325689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72F1BE7-B887-4DC0-9A41-C7EDEC7E4B61}"/>
              </a:ext>
            </a:extLst>
          </p:cNvPr>
          <p:cNvSpPr/>
          <p:nvPr/>
        </p:nvSpPr>
        <p:spPr>
          <a:xfrm>
            <a:off x="5036321" y="3570162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95F5EE2-891D-409E-86DC-06E2FDE92A64}"/>
              </a:ext>
            </a:extLst>
          </p:cNvPr>
          <p:cNvSpPr/>
          <p:nvPr/>
        </p:nvSpPr>
        <p:spPr>
          <a:xfrm>
            <a:off x="7306544" y="3552724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5314562-67C1-43B0-AAE8-4762310770EA}"/>
              </a:ext>
            </a:extLst>
          </p:cNvPr>
          <p:cNvSpPr/>
          <p:nvPr/>
        </p:nvSpPr>
        <p:spPr>
          <a:xfrm>
            <a:off x="4811911" y="2235361"/>
            <a:ext cx="1546788" cy="67465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Kafka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4883F4D2-054D-4066-86D6-9164EA41EAA1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2998507" y="4365529"/>
            <a:ext cx="546350" cy="20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A8008FE-57DD-49A8-A246-0CB0223F47E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11100" y="4348091"/>
            <a:ext cx="546350" cy="20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8324D2BD-DE68-4AE9-A081-C796E4AC91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83381" y="4339202"/>
            <a:ext cx="546350" cy="20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4FB61313-EC3B-4CDD-8A81-80756730BE60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610314" y="2811217"/>
            <a:ext cx="1428119" cy="749796"/>
          </a:xfrm>
          <a:prstGeom prst="curved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B89A127-9F44-4185-9D7E-A43923D848FD}"/>
              </a:ext>
            </a:extLst>
          </p:cNvPr>
          <p:cNvCxnSpPr>
            <a:cxnSpLocks/>
            <a:stCxn id="40" idx="0"/>
            <a:endCxn id="13" idx="5"/>
          </p:cNvCxnSpPr>
          <p:nvPr/>
        </p:nvCxnSpPr>
        <p:spPr>
          <a:xfrm rot="16200000" flipV="1">
            <a:off x="6623100" y="2320295"/>
            <a:ext cx="741507" cy="1723351"/>
          </a:xfrm>
          <a:prstGeom prst="curved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379DA30-B925-4D88-A353-C6BC09CCF17E}"/>
              </a:ext>
            </a:extLst>
          </p:cNvPr>
          <p:cNvSpPr/>
          <p:nvPr/>
        </p:nvSpPr>
        <p:spPr>
          <a:xfrm>
            <a:off x="2486826" y="1068224"/>
            <a:ext cx="5917686" cy="523220"/>
          </a:xfrm>
          <a:prstGeom prst="roundRect">
            <a:avLst>
              <a:gd name="adj" fmla="val 232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Zookeeper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57574B00-5DC1-42C0-B6C4-2182192DA1AF}"/>
              </a:ext>
            </a:extLst>
          </p:cNvPr>
          <p:cNvCxnSpPr>
            <a:cxnSpLocks/>
            <a:stCxn id="39" idx="0"/>
            <a:endCxn id="13" idx="4"/>
          </p:cNvCxnSpPr>
          <p:nvPr/>
        </p:nvCxnSpPr>
        <p:spPr>
          <a:xfrm rot="5400000" flipH="1" flipV="1">
            <a:off x="5255233" y="3240090"/>
            <a:ext cx="660144" cy="12700"/>
          </a:xfrm>
          <a:prstGeom prst="curvedConnector3">
            <a:avLst>
              <a:gd name="adj1" fmla="val 1245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BF35981-9029-41F9-8A35-D026B82B49CA}"/>
              </a:ext>
            </a:extLst>
          </p:cNvPr>
          <p:cNvSpPr txBox="1"/>
          <p:nvPr/>
        </p:nvSpPr>
        <p:spPr>
          <a:xfrm>
            <a:off x="3205485" y="1695330"/>
            <a:ext cx="552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存储</a:t>
            </a:r>
            <a:r>
              <a:rPr lang="en-US" altLang="zh-CN" dirty="0">
                <a:latin typeface="Palatino Linotype" panose="02040502050505030304" pitchFamily="18" charset="0"/>
              </a:rPr>
              <a:t>result           </a:t>
            </a:r>
            <a:r>
              <a:rPr lang="zh-CN" altLang="en-US" dirty="0">
                <a:latin typeface="Palatino Linotype" panose="02040502050505030304" pitchFamily="18" charset="0"/>
              </a:rPr>
              <a:t>选举</a:t>
            </a:r>
            <a:r>
              <a:rPr lang="en-US" altLang="zh-CN" dirty="0">
                <a:latin typeface="Palatino Linotype" panose="02040502050505030304" pitchFamily="18" charset="0"/>
              </a:rPr>
              <a:t>leader</a:t>
            </a:r>
            <a:r>
              <a:rPr lang="zh-CN" altLang="en-US" dirty="0">
                <a:latin typeface="Palatino Linotype" panose="02040502050505030304" pitchFamily="18" charset="0"/>
              </a:rPr>
              <a:t>注册服务 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748FE1C-9E10-41DA-A4BD-E2301DFB5851}"/>
              </a:ext>
            </a:extLst>
          </p:cNvPr>
          <p:cNvGrpSpPr/>
          <p:nvPr/>
        </p:nvGrpSpPr>
        <p:grpSpPr>
          <a:xfrm>
            <a:off x="2834751" y="5333889"/>
            <a:ext cx="5221836" cy="338554"/>
            <a:chOff x="2185350" y="5237877"/>
            <a:chExt cx="5221836" cy="338554"/>
          </a:xfrm>
        </p:grpSpPr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D0650E8B-6C7D-4C64-B5AE-85546F32D2FE}"/>
                </a:ext>
              </a:extLst>
            </p:cNvPr>
            <p:cNvCxnSpPr>
              <a:cxnSpLocks/>
            </p:cNvCxnSpPr>
            <p:nvPr/>
          </p:nvCxnSpPr>
          <p:spPr>
            <a:xfrm>
              <a:off x="2185350" y="5407154"/>
              <a:ext cx="5766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F829A4B-E6C1-4395-A2D4-BCEDAE577A9E}"/>
                </a:ext>
              </a:extLst>
            </p:cNvPr>
            <p:cNvSpPr txBox="1"/>
            <p:nvPr/>
          </p:nvSpPr>
          <p:spPr>
            <a:xfrm>
              <a:off x="2762966" y="5237877"/>
              <a:ext cx="46442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：</a:t>
              </a:r>
              <a:r>
                <a:rPr lang="en-US" altLang="zh-CN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http sender</a:t>
              </a:r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读入</a:t>
              </a:r>
              <a:r>
                <a:rPr lang="en-US" altLang="zh-CN" sz="1600" b="1" dirty="0" err="1">
                  <a:latin typeface="Palatino Linotype" panose="02040502050505030304" pitchFamily="18" charset="0"/>
                  <a:ea typeface="Verdana" panose="020B0604030504040204" pitchFamily="34" charset="0"/>
                </a:rPr>
                <a:t>testfile</a:t>
              </a:r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，发出</a:t>
              </a:r>
              <a:r>
                <a:rPr lang="en-US" altLang="zh-CN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order/result</a:t>
              </a:r>
              <a:r>
                <a:rPr lang="zh-CN" altLang="en-US" sz="1600" b="1" dirty="0">
                  <a:latin typeface="Palatino Linotype" panose="02040502050505030304" pitchFamily="18" charset="0"/>
                </a:rPr>
                <a:t>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26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箭头: 下 44">
            <a:extLst>
              <a:ext uri="{FF2B5EF4-FFF2-40B4-BE49-F238E27FC236}">
                <a16:creationId xmlns:a16="http://schemas.microsoft.com/office/drawing/2014/main" id="{2A860389-8206-4705-9793-AAF414987E32}"/>
              </a:ext>
            </a:extLst>
          </p:cNvPr>
          <p:cNvSpPr/>
          <p:nvPr/>
        </p:nvSpPr>
        <p:spPr>
          <a:xfrm rot="5400000">
            <a:off x="5450509" y="840796"/>
            <a:ext cx="369331" cy="1354561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E4FD41E0-1A13-494A-B7A9-0FC7FF29483D}"/>
              </a:ext>
            </a:extLst>
          </p:cNvPr>
          <p:cNvSpPr/>
          <p:nvPr/>
        </p:nvSpPr>
        <p:spPr>
          <a:xfrm rot="12748203">
            <a:off x="6152184" y="1691615"/>
            <a:ext cx="427289" cy="962067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AB19C1C7-EF10-420E-A2D1-3E7408EBDCC6}"/>
              </a:ext>
            </a:extLst>
          </p:cNvPr>
          <p:cNvSpPr/>
          <p:nvPr/>
        </p:nvSpPr>
        <p:spPr>
          <a:xfrm rot="19374015">
            <a:off x="4321910" y="1189926"/>
            <a:ext cx="427289" cy="153498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DD6BFF-A1E7-4BAA-9D25-265203875B48}"/>
              </a:ext>
            </a:extLst>
          </p:cNvPr>
          <p:cNvSpPr/>
          <p:nvPr/>
        </p:nvSpPr>
        <p:spPr>
          <a:xfrm>
            <a:off x="1862982" y="919637"/>
            <a:ext cx="7586152" cy="487014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7A9599-BE58-4B89-AC1C-27841BAAF2AC}"/>
              </a:ext>
            </a:extLst>
          </p:cNvPr>
          <p:cNvSpPr txBox="1"/>
          <p:nvPr/>
        </p:nvSpPr>
        <p:spPr>
          <a:xfrm>
            <a:off x="1184200" y="5845227"/>
            <a:ext cx="879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sz="2000" dirty="0">
                <a:latin typeface="Palatino Linotype" panose="02040502050505030304" pitchFamily="18" charset="0"/>
              </a:rPr>
              <a:t>集群环境概览</a:t>
            </a:r>
            <a:endParaRPr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AD1E0D-0FC4-432C-870B-4C13523F9866}"/>
              </a:ext>
            </a:extLst>
          </p:cNvPr>
          <p:cNvSpPr/>
          <p:nvPr/>
        </p:nvSpPr>
        <p:spPr>
          <a:xfrm>
            <a:off x="2726088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36C8FD4-4EC0-4DC1-9C0C-A2934C43C5AE}"/>
              </a:ext>
            </a:extLst>
          </p:cNvPr>
          <p:cNvSpPr/>
          <p:nvPr/>
        </p:nvSpPr>
        <p:spPr>
          <a:xfrm>
            <a:off x="2704577" y="3741606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9A4DE6A-2E7D-45B0-9514-A2F0A52E93BF}"/>
              </a:ext>
            </a:extLst>
          </p:cNvPr>
          <p:cNvSpPr/>
          <p:nvPr/>
        </p:nvSpPr>
        <p:spPr>
          <a:xfrm>
            <a:off x="5053662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596B53B-A757-4961-8A72-4AA5650D652F}"/>
              </a:ext>
            </a:extLst>
          </p:cNvPr>
          <p:cNvSpPr/>
          <p:nvPr/>
        </p:nvSpPr>
        <p:spPr>
          <a:xfrm>
            <a:off x="7325689" y="4622639"/>
            <a:ext cx="1059679" cy="523220"/>
          </a:xfrm>
          <a:prstGeom prst="roundRect">
            <a:avLst>
              <a:gd name="adj" fmla="val 27134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Sender</a:t>
            </a:r>
            <a:endParaRPr lang="zh-CN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72F1BE7-B887-4DC0-9A41-C7EDEC7E4B61}"/>
              </a:ext>
            </a:extLst>
          </p:cNvPr>
          <p:cNvSpPr/>
          <p:nvPr/>
        </p:nvSpPr>
        <p:spPr>
          <a:xfrm>
            <a:off x="5034575" y="3740754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95F5EE2-891D-409E-86DC-06E2FDE92A64}"/>
              </a:ext>
            </a:extLst>
          </p:cNvPr>
          <p:cNvSpPr/>
          <p:nvPr/>
        </p:nvSpPr>
        <p:spPr>
          <a:xfrm>
            <a:off x="7306543" y="3738203"/>
            <a:ext cx="1097968" cy="523220"/>
          </a:xfrm>
          <a:prstGeom prst="roundRect">
            <a:avLst>
              <a:gd name="adj" fmla="val 27134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16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5314562-67C1-43B0-AAE8-4762310770EA}"/>
              </a:ext>
            </a:extLst>
          </p:cNvPr>
          <p:cNvSpPr/>
          <p:nvPr/>
        </p:nvSpPr>
        <p:spPr>
          <a:xfrm>
            <a:off x="4809852" y="2475992"/>
            <a:ext cx="1546788" cy="67465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Kafka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4883F4D2-054D-4066-86D6-9164EA41EAA1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rot="16200000" flipV="1">
            <a:off x="3075839" y="4442549"/>
            <a:ext cx="357813" cy="23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A8008FE-57DD-49A8-A246-0CB0223F47EA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rot="5400000" flipH="1" flipV="1">
            <a:off x="5404198" y="4443279"/>
            <a:ext cx="358665" cy="5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8324D2BD-DE68-4AE9-A081-C796E4AC9160}"/>
              </a:ext>
            </a:extLst>
          </p:cNvPr>
          <p:cNvCxnSpPr>
            <a:cxnSpLocks/>
            <a:endCxn id="40" idx="2"/>
          </p:cNvCxnSpPr>
          <p:nvPr/>
        </p:nvCxnSpPr>
        <p:spPr>
          <a:xfrm rot="16200000" flipV="1">
            <a:off x="7680565" y="4436385"/>
            <a:ext cx="351984" cy="20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4FB61313-EC3B-4CDD-8A81-80756730BE60}"/>
              </a:ext>
            </a:extLst>
          </p:cNvPr>
          <p:cNvCxnSpPr>
            <a:cxnSpLocks/>
            <a:stCxn id="34" idx="0"/>
            <a:endCxn id="13" idx="3"/>
          </p:cNvCxnSpPr>
          <p:nvPr/>
        </p:nvCxnSpPr>
        <p:spPr>
          <a:xfrm rot="5400000" flipH="1" flipV="1">
            <a:off x="3800088" y="2505321"/>
            <a:ext cx="689758" cy="17828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B89A127-9F44-4185-9D7E-A43923D848FD}"/>
              </a:ext>
            </a:extLst>
          </p:cNvPr>
          <p:cNvCxnSpPr>
            <a:cxnSpLocks/>
            <a:stCxn id="40" idx="0"/>
            <a:endCxn id="13" idx="5"/>
          </p:cNvCxnSpPr>
          <p:nvPr/>
        </p:nvCxnSpPr>
        <p:spPr>
          <a:xfrm rot="16200000" flipV="1">
            <a:off x="6649646" y="2532321"/>
            <a:ext cx="686355" cy="1725409"/>
          </a:xfrm>
          <a:prstGeom prst="curved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379DA30-B925-4D88-A353-C6BC09CCF17E}"/>
              </a:ext>
            </a:extLst>
          </p:cNvPr>
          <p:cNvSpPr/>
          <p:nvPr/>
        </p:nvSpPr>
        <p:spPr>
          <a:xfrm>
            <a:off x="2273832" y="1248537"/>
            <a:ext cx="2684062" cy="523220"/>
          </a:xfrm>
          <a:prstGeom prst="roundRect">
            <a:avLst>
              <a:gd name="adj" fmla="val 232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Zookeeper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57574B00-5DC1-42C0-B6C4-2182192DA1AF}"/>
              </a:ext>
            </a:extLst>
          </p:cNvPr>
          <p:cNvCxnSpPr>
            <a:cxnSpLocks/>
            <a:stCxn id="39" idx="0"/>
            <a:endCxn id="13" idx="4"/>
          </p:cNvCxnSpPr>
          <p:nvPr/>
        </p:nvCxnSpPr>
        <p:spPr>
          <a:xfrm rot="16200000" flipV="1">
            <a:off x="5288351" y="3445545"/>
            <a:ext cx="590105" cy="31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BF35981-9029-41F9-8A35-D026B82B49CA}"/>
              </a:ext>
            </a:extLst>
          </p:cNvPr>
          <p:cNvSpPr txBox="1"/>
          <p:nvPr/>
        </p:nvSpPr>
        <p:spPr>
          <a:xfrm>
            <a:off x="1738925" y="1933751"/>
            <a:ext cx="259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选举</a:t>
            </a:r>
            <a:r>
              <a:rPr lang="en-US" altLang="zh-CN" dirty="0">
                <a:latin typeface="Palatino Linotype" panose="02040502050505030304" pitchFamily="18" charset="0"/>
              </a:rPr>
              <a:t>leader</a:t>
            </a:r>
            <a:r>
              <a:rPr lang="zh-CN" altLang="en-US" dirty="0">
                <a:latin typeface="Palatino Linotype" panose="02040502050505030304" pitchFamily="18" charset="0"/>
              </a:rPr>
              <a:t>注册服务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存储</a:t>
            </a:r>
            <a:r>
              <a:rPr lang="en-US" altLang="zh-CN" dirty="0">
                <a:latin typeface="Palatino Linotype" panose="02040502050505030304" pitchFamily="18" charset="0"/>
              </a:rPr>
              <a:t>result           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748FE1C-9E10-41DA-A4BD-E2301DFB5851}"/>
              </a:ext>
            </a:extLst>
          </p:cNvPr>
          <p:cNvGrpSpPr/>
          <p:nvPr/>
        </p:nvGrpSpPr>
        <p:grpSpPr>
          <a:xfrm>
            <a:off x="2834751" y="5333889"/>
            <a:ext cx="5221836" cy="338554"/>
            <a:chOff x="2185350" y="5237877"/>
            <a:chExt cx="5221836" cy="338554"/>
          </a:xfrm>
        </p:grpSpPr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D0650E8B-6C7D-4C64-B5AE-85546F32D2FE}"/>
                </a:ext>
              </a:extLst>
            </p:cNvPr>
            <p:cNvCxnSpPr>
              <a:cxnSpLocks/>
            </p:cNvCxnSpPr>
            <p:nvPr/>
          </p:nvCxnSpPr>
          <p:spPr>
            <a:xfrm>
              <a:off x="2185350" y="5407154"/>
              <a:ext cx="5766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F829A4B-E6C1-4395-A2D4-BCEDAE577A9E}"/>
                </a:ext>
              </a:extLst>
            </p:cNvPr>
            <p:cNvSpPr txBox="1"/>
            <p:nvPr/>
          </p:nvSpPr>
          <p:spPr>
            <a:xfrm>
              <a:off x="2762966" y="5237877"/>
              <a:ext cx="46442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：</a:t>
              </a:r>
              <a:r>
                <a:rPr lang="en-US" altLang="zh-CN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http sender</a:t>
              </a:r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读入</a:t>
              </a:r>
              <a:r>
                <a:rPr lang="en-US" altLang="zh-CN" sz="1600" b="1" dirty="0" err="1">
                  <a:latin typeface="Palatino Linotype" panose="02040502050505030304" pitchFamily="18" charset="0"/>
                  <a:ea typeface="Verdana" panose="020B0604030504040204" pitchFamily="34" charset="0"/>
                </a:rPr>
                <a:t>testfile</a:t>
              </a:r>
              <a:r>
                <a:rPr lang="zh-CN" altLang="en-US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，发出</a:t>
              </a:r>
              <a:r>
                <a:rPr lang="en-US" altLang="zh-CN" sz="1600" b="1" dirty="0">
                  <a:latin typeface="Palatino Linotype" panose="02040502050505030304" pitchFamily="18" charset="0"/>
                  <a:ea typeface="Verdana" panose="020B0604030504040204" pitchFamily="34" charset="0"/>
                </a:rPr>
                <a:t>order/result</a:t>
              </a:r>
              <a:r>
                <a:rPr lang="zh-CN" altLang="en-US" sz="1600" b="1" dirty="0">
                  <a:latin typeface="Palatino Linotype" panose="02040502050505030304" pitchFamily="18" charset="0"/>
                </a:rPr>
                <a:t>数据</a:t>
              </a:r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DEDA11A-38B0-4093-B60E-57AAA91895E6}"/>
              </a:ext>
            </a:extLst>
          </p:cNvPr>
          <p:cNvSpPr/>
          <p:nvPr/>
        </p:nvSpPr>
        <p:spPr>
          <a:xfrm>
            <a:off x="6038347" y="1237552"/>
            <a:ext cx="2775651" cy="523220"/>
          </a:xfrm>
          <a:prstGeom prst="roundRect">
            <a:avLst>
              <a:gd name="adj" fmla="val 232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Spark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A6BB2C8-F0C6-40EE-AD2C-210810A4EBB4}"/>
              </a:ext>
            </a:extLst>
          </p:cNvPr>
          <p:cNvSpPr txBox="1"/>
          <p:nvPr/>
        </p:nvSpPr>
        <p:spPr>
          <a:xfrm>
            <a:off x="6480697" y="1878617"/>
            <a:ext cx="21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读取数据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分发任务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9E1F725-11A8-4A8A-87A6-B684A3FFB210}"/>
              </a:ext>
            </a:extLst>
          </p:cNvPr>
          <p:cNvSpPr txBox="1"/>
          <p:nvPr/>
        </p:nvSpPr>
        <p:spPr>
          <a:xfrm>
            <a:off x="5117087" y="1043752"/>
            <a:ext cx="90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zh-CN" altLang="en-US" dirty="0">
                <a:latin typeface="Palatino Linotype" panose="02040502050505030304" pitchFamily="18" charset="0"/>
              </a:rPr>
              <a:t>请求锁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2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FDC99D8-33EE-49EC-8769-0A5A6A51D735}"/>
              </a:ext>
            </a:extLst>
          </p:cNvPr>
          <p:cNvSpPr/>
          <p:nvPr/>
        </p:nvSpPr>
        <p:spPr>
          <a:xfrm>
            <a:off x="4977025" y="1223460"/>
            <a:ext cx="1358065" cy="61227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Receiver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25D4932-A84D-4284-8BD6-BA1E68945DC3}"/>
              </a:ext>
            </a:extLst>
          </p:cNvPr>
          <p:cNvSpPr/>
          <p:nvPr/>
        </p:nvSpPr>
        <p:spPr>
          <a:xfrm>
            <a:off x="4877723" y="4520505"/>
            <a:ext cx="1710729" cy="2132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DD6BFF-A1E7-4BAA-9D25-265203875B48}"/>
              </a:ext>
            </a:extLst>
          </p:cNvPr>
          <p:cNvSpPr/>
          <p:nvPr/>
        </p:nvSpPr>
        <p:spPr>
          <a:xfrm>
            <a:off x="1649494" y="931177"/>
            <a:ext cx="7586152" cy="471544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7A9599-BE58-4B89-AC1C-27841BAAF2AC}"/>
              </a:ext>
            </a:extLst>
          </p:cNvPr>
          <p:cNvSpPr txBox="1"/>
          <p:nvPr/>
        </p:nvSpPr>
        <p:spPr>
          <a:xfrm>
            <a:off x="1171520" y="5737322"/>
            <a:ext cx="879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Spark Streaming </a:t>
            </a:r>
            <a:r>
              <a:rPr lang="zh-CN" altLang="en-US" sz="2000" dirty="0">
                <a:latin typeface="Palatino Linotype" panose="02040502050505030304" pitchFamily="18" charset="0"/>
              </a:rPr>
              <a:t>优化前后示意图</a:t>
            </a:r>
            <a:endParaRPr lang="en-US" altLang="zh-CN" sz="2000" dirty="0">
              <a:latin typeface="Palatino Linotype" panose="0204050205050503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03D3E-FFBC-446F-BC30-6FA5FAC035F8}"/>
              </a:ext>
            </a:extLst>
          </p:cNvPr>
          <p:cNvSpPr/>
          <p:nvPr/>
        </p:nvSpPr>
        <p:spPr>
          <a:xfrm>
            <a:off x="3172692" y="4303051"/>
            <a:ext cx="1710729" cy="935282"/>
          </a:xfrm>
          <a:prstGeom prst="roundRect">
            <a:avLst/>
          </a:prstGeom>
          <a:noFill/>
          <a:ln w="57150">
            <a:solidFill>
              <a:srgbClr val="FA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Spark Streaming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E6C20DDA-AE9E-40CD-B34F-DE857E38D34C}"/>
              </a:ext>
            </a:extLst>
          </p:cNvPr>
          <p:cNvSpPr/>
          <p:nvPr/>
        </p:nvSpPr>
        <p:spPr>
          <a:xfrm rot="10800000">
            <a:off x="4897663" y="4851878"/>
            <a:ext cx="1710728" cy="213232"/>
          </a:xfrm>
          <a:prstGeom prst="right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5FAE0F-26C5-4CF1-81D5-5F5A71631B53}"/>
              </a:ext>
            </a:extLst>
          </p:cNvPr>
          <p:cNvSpPr/>
          <p:nvPr/>
        </p:nvSpPr>
        <p:spPr>
          <a:xfrm>
            <a:off x="6611240" y="4303051"/>
            <a:ext cx="1564237" cy="93528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Palatino Linotype" panose="02040502050505030304" pitchFamily="18" charset="0"/>
              </a:rPr>
              <a:t>Kafka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99CB36-CBE3-4796-B85F-EB5DF139B8B6}"/>
              </a:ext>
            </a:extLst>
          </p:cNvPr>
          <p:cNvSpPr/>
          <p:nvPr/>
        </p:nvSpPr>
        <p:spPr>
          <a:xfrm>
            <a:off x="5088422" y="4207884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Palatino Linotype" panose="02040502050505030304" pitchFamily="18" charset="0"/>
              </a:rPr>
              <a:t>Direct </a:t>
            </a:r>
            <a:r>
              <a:rPr lang="zh-CN" altLang="en-US" b="1" dirty="0">
                <a:latin typeface="Palatino Linotype" panose="02040502050505030304" pitchFamily="18" charset="0"/>
              </a:rPr>
              <a:t>读取</a:t>
            </a:r>
            <a:endParaRPr lang="zh-CN" altLang="en-US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6405B82-284B-4D32-8CFD-6DEC196F76F8}"/>
              </a:ext>
            </a:extLst>
          </p:cNvPr>
          <p:cNvSpPr/>
          <p:nvPr/>
        </p:nvSpPr>
        <p:spPr>
          <a:xfrm>
            <a:off x="5018792" y="50563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获取处理结果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BB33A372-7BD9-4384-B725-B54E5E4C49E9}"/>
              </a:ext>
            </a:extLst>
          </p:cNvPr>
          <p:cNvSpPr/>
          <p:nvPr/>
        </p:nvSpPr>
        <p:spPr>
          <a:xfrm rot="19424696">
            <a:off x="4291911" y="2076725"/>
            <a:ext cx="971137" cy="2132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FB70015-BD91-48B3-AD94-2CFD5185F41B}"/>
              </a:ext>
            </a:extLst>
          </p:cNvPr>
          <p:cNvSpPr/>
          <p:nvPr/>
        </p:nvSpPr>
        <p:spPr>
          <a:xfrm>
            <a:off x="3188358" y="2276271"/>
            <a:ext cx="1710729" cy="93528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A9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Spark Streaming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28A2C579-A360-4196-A4DD-FF72D4266315}"/>
              </a:ext>
            </a:extLst>
          </p:cNvPr>
          <p:cNvSpPr/>
          <p:nvPr/>
        </p:nvSpPr>
        <p:spPr>
          <a:xfrm rot="13062611">
            <a:off x="6060996" y="2076725"/>
            <a:ext cx="959542" cy="213232"/>
          </a:xfrm>
          <a:prstGeom prst="rightArrow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69182B-433C-4BBF-B635-4187147DC39E}"/>
              </a:ext>
            </a:extLst>
          </p:cNvPr>
          <p:cNvSpPr/>
          <p:nvPr/>
        </p:nvSpPr>
        <p:spPr>
          <a:xfrm>
            <a:off x="6626906" y="2276271"/>
            <a:ext cx="1564237" cy="93528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Palatino Linotype" panose="02040502050505030304" pitchFamily="18" charset="0"/>
              </a:rPr>
              <a:t>Kafka</a:t>
            </a:r>
            <a:endParaRPr lang="zh-CN" altLang="en-US" sz="20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9" name="箭头: 左弧形 18">
            <a:extLst>
              <a:ext uri="{FF2B5EF4-FFF2-40B4-BE49-F238E27FC236}">
                <a16:creationId xmlns:a16="http://schemas.microsoft.com/office/drawing/2014/main" id="{C6DB2C8A-CF6C-4BBF-B934-FCA7FA2574E3}"/>
              </a:ext>
            </a:extLst>
          </p:cNvPr>
          <p:cNvSpPr/>
          <p:nvPr/>
        </p:nvSpPr>
        <p:spPr>
          <a:xfrm>
            <a:off x="2080174" y="2276271"/>
            <a:ext cx="966217" cy="2381187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2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6C685A4-360E-4072-98AE-859A02C5A45B}"/>
              </a:ext>
            </a:extLst>
          </p:cNvPr>
          <p:cNvCxnSpPr>
            <a:cxnSpLocks/>
          </p:cNvCxnSpPr>
          <p:nvPr/>
        </p:nvCxnSpPr>
        <p:spPr>
          <a:xfrm flipH="1">
            <a:off x="1434520" y="3355597"/>
            <a:ext cx="7231308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62DE4A-7206-4892-BF95-408684E43930}"/>
              </a:ext>
            </a:extLst>
          </p:cNvPr>
          <p:cNvSpPr/>
          <p:nvPr/>
        </p:nvSpPr>
        <p:spPr>
          <a:xfrm>
            <a:off x="2259716" y="3100825"/>
            <a:ext cx="1107681" cy="523220"/>
          </a:xfrm>
          <a:prstGeom prst="roundRect">
            <a:avLst>
              <a:gd name="adj" fmla="val 6291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Data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from t0-t2</a:t>
            </a:r>
            <a:endParaRPr lang="zh-CN" altLang="en-US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91FECF-3E41-4063-B7DD-1308C69080DA}"/>
              </a:ext>
            </a:extLst>
          </p:cNvPr>
          <p:cNvSpPr/>
          <p:nvPr/>
        </p:nvSpPr>
        <p:spPr>
          <a:xfrm>
            <a:off x="3826444" y="3093987"/>
            <a:ext cx="1107681" cy="523220"/>
          </a:xfrm>
          <a:prstGeom prst="roundRect">
            <a:avLst>
              <a:gd name="adj" fmla="val 6291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Data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from t2-t4</a:t>
            </a:r>
            <a:endParaRPr lang="zh-CN" altLang="en-US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93208-9CC2-4FBC-B211-540CD13FEFDD}"/>
              </a:ext>
            </a:extLst>
          </p:cNvPr>
          <p:cNvSpPr/>
          <p:nvPr/>
        </p:nvSpPr>
        <p:spPr>
          <a:xfrm>
            <a:off x="5393171" y="3077208"/>
            <a:ext cx="1107681" cy="523220"/>
          </a:xfrm>
          <a:prstGeom prst="roundRect">
            <a:avLst>
              <a:gd name="adj" fmla="val 6291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Data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from t4-t6</a:t>
            </a:r>
            <a:endParaRPr lang="zh-CN" altLang="en-US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CAB68E9-16F2-422A-A6B4-26599549A844}"/>
              </a:ext>
            </a:extLst>
          </p:cNvPr>
          <p:cNvSpPr/>
          <p:nvPr/>
        </p:nvSpPr>
        <p:spPr>
          <a:xfrm>
            <a:off x="6959899" y="3077208"/>
            <a:ext cx="1107681" cy="523220"/>
          </a:xfrm>
          <a:prstGeom prst="roundRect">
            <a:avLst>
              <a:gd name="adj" fmla="val 6291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Data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from t6-t8</a:t>
            </a:r>
            <a:endParaRPr lang="zh-CN" altLang="en-US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BA122F-D8B9-49A8-A701-43B7BDB0DFEA}"/>
              </a:ext>
            </a:extLst>
          </p:cNvPr>
          <p:cNvSpPr txBox="1"/>
          <p:nvPr/>
        </p:nvSpPr>
        <p:spPr>
          <a:xfrm>
            <a:off x="726903" y="3671601"/>
            <a:ext cx="879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algn="ctr"/>
            <a:r>
              <a:rPr lang="en-US" altLang="zh-CN" sz="2000" dirty="0">
                <a:latin typeface="Palatino Linotype" panose="02040502050505030304" pitchFamily="18" charset="0"/>
              </a:rPr>
              <a:t>RDD</a:t>
            </a:r>
            <a:r>
              <a:rPr lang="zh-CN" altLang="en-US" sz="2000" dirty="0">
                <a:latin typeface="Palatino Linotype" panose="02040502050505030304" pitchFamily="18" charset="0"/>
              </a:rPr>
              <a:t>示意图</a:t>
            </a:r>
            <a:endParaRPr lang="en-US" altLang="zh-CN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9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253</Words>
  <Application>Microsoft Office PowerPoint</Application>
  <PresentationFormat>宽屏</PresentationFormat>
  <Paragraphs>96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Palatino Linotype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T129467</dc:creator>
  <cp:lastModifiedBy>T129467</cp:lastModifiedBy>
  <cp:revision>27</cp:revision>
  <dcterms:created xsi:type="dcterms:W3CDTF">2019-07-08T05:32:49Z</dcterms:created>
  <dcterms:modified xsi:type="dcterms:W3CDTF">2019-07-09T09:51:39Z</dcterms:modified>
</cp:coreProperties>
</file>