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18" r:id="rId2"/>
    <p:sldMasterId id="2147483731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6" r:id="rId8"/>
    <p:sldId id="272" r:id="rId9"/>
    <p:sldId id="273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0595" autoAdjust="0"/>
  </p:normalViewPr>
  <p:slideViewPr>
    <p:cSldViewPr snapToGrid="0">
      <p:cViewPr varScale="1">
        <p:scale>
          <a:sx n="70" d="100"/>
          <a:sy n="70" d="100"/>
        </p:scale>
        <p:origin x="115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5A9DE-6AF8-4C5A-9BE9-0CC0865B1E1C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FDE1-4F8A-488B-AE27-6D1C02D05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5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FDE1-4F8A-488B-AE27-6D1C02D05A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本次实践未增加服务消费者，但原理相似，也会注册到注册中心上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FDE1-4F8A-488B-AE27-6D1C02D05A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8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3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6118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757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2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0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595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23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0482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6437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00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0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5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31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3555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50512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76219358"/>
      </p:ext>
    </p:extLst>
  </p:cSld>
  <p:clrMapOvr>
    <a:masterClrMapping/>
  </p:clrMapOvr>
  <p:transition spd="med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65782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038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88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39683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47380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14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4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035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hanglh046/article/details/78651993/" TargetMode="External"/><Relationship Id="rId2" Type="http://schemas.openxmlformats.org/officeDocument/2006/relationships/hyperlink" Target="https://www.jianshu.com/p/79d0edb775f6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D2C1-ACA9-497A-8ED3-DB328385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Micro Service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2FEC4-A8BD-4935-BCC5-812EFACF2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组员：蔡忠玮、赵樱、冯歆骅、王韡熙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613CA-35B3-4512-A33F-183017F5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126" y="5684875"/>
            <a:ext cx="3732503" cy="9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4713C3-9F8F-41E1-AAB9-1AF35CF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11" y="173805"/>
            <a:ext cx="8632687" cy="337358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2E0F8F-37DD-4455-8582-06CB2E1E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35" y="5913525"/>
            <a:ext cx="3436994" cy="8625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99CA1E-D54A-41A9-B95A-707169F1BDB8}"/>
              </a:ext>
            </a:extLst>
          </p:cNvPr>
          <p:cNvSpPr txBox="1"/>
          <p:nvPr/>
        </p:nvSpPr>
        <p:spPr>
          <a:xfrm>
            <a:off x="1229302" y="650546"/>
            <a:ext cx="7944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1.Log4j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2.Actuator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3.Eureka&amp;Security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4.Zuul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5.References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3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D0805C-A4B5-4F90-B08C-72834FBBA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699" y="1218491"/>
            <a:ext cx="5656159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pom.xml</a:t>
            </a:r>
            <a:r>
              <a:rPr lang="zh-CN" altLang="en-US" sz="2400" b="1" dirty="0">
                <a:latin typeface="+mn-ea"/>
              </a:rPr>
              <a:t>中排除</a:t>
            </a:r>
            <a:r>
              <a:rPr lang="en-US" altLang="zh-CN" sz="2400" b="1" dirty="0">
                <a:latin typeface="+mn-ea"/>
              </a:rPr>
              <a:t>spring</a:t>
            </a:r>
            <a:r>
              <a:rPr lang="zh-CN" altLang="en-US" sz="2400" b="1" dirty="0">
                <a:latin typeface="+mn-ea"/>
              </a:rPr>
              <a:t>自带的</a:t>
            </a:r>
            <a:r>
              <a:rPr lang="en-US" altLang="zh-CN" sz="2400" b="1" dirty="0">
                <a:latin typeface="+mn-ea"/>
              </a:rPr>
              <a:t>logging</a:t>
            </a:r>
            <a:r>
              <a:rPr lang="zh-CN" altLang="en-US" sz="2400" b="1" dirty="0">
                <a:latin typeface="+mn-ea"/>
              </a:rPr>
              <a:t>依赖，引入</a:t>
            </a:r>
            <a:r>
              <a:rPr lang="en-US" altLang="zh-CN" sz="2400" b="1" dirty="0">
                <a:latin typeface="+mn-ea"/>
              </a:rPr>
              <a:t>log4j</a:t>
            </a:r>
            <a:r>
              <a:rPr lang="zh-CN" altLang="en-US" sz="2400" b="1" dirty="0">
                <a:latin typeface="+mn-ea"/>
              </a:rPr>
              <a:t>依赖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在</a:t>
            </a:r>
            <a:r>
              <a:rPr lang="en-US" altLang="zh-CN" sz="2400" b="1" dirty="0">
                <a:latin typeface="+mn-ea"/>
              </a:rPr>
              <a:t>log4j.properties</a:t>
            </a:r>
            <a:r>
              <a:rPr lang="zh-CN" altLang="en-US" sz="2400" b="1" dirty="0">
                <a:latin typeface="+mn-ea"/>
              </a:rPr>
              <a:t>中自定义日志的输出位置、格式并分类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将级别定义为</a:t>
            </a:r>
            <a:r>
              <a:rPr lang="en-US" altLang="zh-CN" sz="2400" b="1" dirty="0">
                <a:latin typeface="+mn-ea"/>
              </a:rPr>
              <a:t>info</a:t>
            </a:r>
            <a:r>
              <a:rPr lang="zh-CN" altLang="en-US" sz="2400" b="1" dirty="0">
                <a:latin typeface="+mn-ea"/>
              </a:rPr>
              <a:t>，减少控制台</a:t>
            </a:r>
            <a:r>
              <a:rPr lang="en-US" altLang="zh-CN" sz="2400" b="1" dirty="0">
                <a:latin typeface="+mn-ea"/>
              </a:rPr>
              <a:t>debug</a:t>
            </a:r>
            <a:r>
              <a:rPr lang="zh-CN" altLang="en-US" sz="2400" b="1" dirty="0">
                <a:latin typeface="+mn-ea"/>
              </a:rPr>
              <a:t>级别的日志输出，并每天各自生成</a:t>
            </a:r>
            <a:r>
              <a:rPr lang="en-US" altLang="zh-CN" sz="2400" b="1" dirty="0">
                <a:latin typeface="+mn-ea"/>
              </a:rPr>
              <a:t>error,info.log</a:t>
            </a:r>
            <a:r>
              <a:rPr lang="zh-CN" altLang="en-US" sz="2400" b="1" dirty="0">
                <a:latin typeface="+mn-ea"/>
              </a:rPr>
              <a:t>文件</a:t>
            </a:r>
            <a:endParaRPr lang="en-US" altLang="zh-CN" sz="2400" dirty="0"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178A58B-7980-4518-B775-7993C03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：</a:t>
            </a:r>
            <a:r>
              <a:rPr lang="en-US" altLang="zh-CN" dirty="0"/>
              <a:t>log4j </a:t>
            </a:r>
            <a:r>
              <a:rPr lang="zh-CN" altLang="en-US" dirty="0"/>
              <a:t>自定义格式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DBF77-7971-4C24-BBA6-0CF472FC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9" name="内容占位符 4">
            <a:extLst>
              <a:ext uri="{FF2B5EF4-FFF2-40B4-BE49-F238E27FC236}">
                <a16:creationId xmlns:a16="http://schemas.microsoft.com/office/drawing/2014/main" id="{D74901AA-45B0-426E-8923-BE7E39B5A450}"/>
              </a:ext>
            </a:extLst>
          </p:cNvPr>
          <p:cNvSpPr txBox="1">
            <a:spLocks/>
          </p:cNvSpPr>
          <p:nvPr/>
        </p:nvSpPr>
        <p:spPr>
          <a:xfrm>
            <a:off x="6535841" y="1047129"/>
            <a:ext cx="565615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log4j.rootLogger=</a:t>
            </a:r>
            <a:r>
              <a:rPr lang="en-US" altLang="zh-CN" dirty="0" err="1"/>
              <a:t>info,error,CONSOLE,debug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7DB9F3-3326-40E9-B86B-1821E460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829" y="2066990"/>
            <a:ext cx="3676641" cy="17818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72BC55-7693-4270-9D4A-18866C4AC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305"/>
          <a:stretch/>
        </p:blipFill>
        <p:spPr>
          <a:xfrm>
            <a:off x="6434589" y="4450891"/>
            <a:ext cx="5535059" cy="14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70A2BD-F1F8-44CC-9F9F-37724E666D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0" y="1605776"/>
            <a:ext cx="6238661" cy="500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、添加</a:t>
            </a:r>
            <a:r>
              <a:rPr lang="en-US" altLang="zh-CN" sz="2400" b="1" dirty="0">
                <a:latin typeface="+mn-ea"/>
              </a:rPr>
              <a:t>actuator</a:t>
            </a:r>
            <a:r>
              <a:rPr lang="zh-CN" altLang="en-US" sz="2400" b="1" dirty="0">
                <a:latin typeface="+mn-ea"/>
              </a:rPr>
              <a:t>依赖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spring2.0</a:t>
            </a:r>
            <a:r>
              <a:rPr lang="zh-CN" altLang="en-US" sz="2400" b="1" dirty="0">
                <a:latin typeface="+mn-ea"/>
              </a:rPr>
              <a:t>及以上版本需要在</a:t>
            </a:r>
            <a:r>
              <a:rPr lang="en-US" altLang="zh-CN" sz="2400" b="1" dirty="0" err="1">
                <a:latin typeface="+mn-ea"/>
              </a:rPr>
              <a:t>yml</a:t>
            </a:r>
            <a:r>
              <a:rPr lang="zh-CN" altLang="en-US" sz="2400" b="1" dirty="0">
                <a:latin typeface="+mn-ea"/>
              </a:rPr>
              <a:t>中配置</a:t>
            </a:r>
            <a:r>
              <a:rPr lang="en-US" altLang="zh-CN" sz="2400" b="1" dirty="0">
                <a:latin typeface="+mn-ea"/>
              </a:rPr>
              <a:t>actuator</a:t>
            </a:r>
            <a:r>
              <a:rPr lang="zh-CN" altLang="en-US" sz="2400" b="1" dirty="0">
                <a:latin typeface="+mn-ea"/>
              </a:rPr>
              <a:t>，并且访问路径为</a:t>
            </a:r>
            <a:r>
              <a:rPr lang="en-US" altLang="zh-CN" sz="2400" b="1" dirty="0">
                <a:latin typeface="+mn-ea"/>
              </a:rPr>
              <a:t>/actuator/</a:t>
            </a:r>
            <a:r>
              <a:rPr lang="zh-CN" altLang="en-US" sz="2400" b="1" dirty="0">
                <a:latin typeface="+mn-ea"/>
              </a:rPr>
              <a:t>**；</a:t>
            </a:r>
            <a:r>
              <a:rPr lang="en-US" altLang="zh-CN" sz="2400" b="1" dirty="0">
                <a:latin typeface="+mn-ea"/>
              </a:rPr>
              <a:t>2.0</a:t>
            </a:r>
            <a:r>
              <a:rPr lang="zh-CN" altLang="en-US" sz="2400" b="1" dirty="0">
                <a:latin typeface="+mn-ea"/>
              </a:rPr>
              <a:t>以下无需配置，访问路径为</a:t>
            </a:r>
            <a:r>
              <a:rPr lang="en-US" altLang="zh-CN" sz="2400" b="1" dirty="0">
                <a:latin typeface="+mn-ea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、服务运行后，可访问默认的开放端口（也可在</a:t>
            </a:r>
            <a:r>
              <a:rPr lang="en-US" altLang="zh-CN" sz="2400" b="1" dirty="0" err="1">
                <a:latin typeface="+mn-ea"/>
              </a:rPr>
              <a:t>yml</a:t>
            </a:r>
            <a:r>
              <a:rPr lang="zh-CN" altLang="en-US" sz="2400" b="1" dirty="0">
                <a:latin typeface="+mn-ea"/>
              </a:rPr>
              <a:t>中自定义），如</a:t>
            </a:r>
            <a:r>
              <a:rPr lang="en-US" altLang="zh-CN" sz="2400" b="1" dirty="0" err="1">
                <a:latin typeface="+mn-ea"/>
              </a:rPr>
              <a:t>health,env,beans,trace</a:t>
            </a:r>
            <a:r>
              <a:rPr lang="zh-CN" altLang="en-US" sz="2400" b="1" dirty="0">
                <a:latin typeface="+mn-ea"/>
              </a:rPr>
              <a:t>等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34A2BA-FE97-438F-BDE9-BF062013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624" y="2123058"/>
            <a:ext cx="3561660" cy="26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D0805C-A4B5-4F90-B08C-72834FBBA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0417" y="1321409"/>
            <a:ext cx="5656159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r>
              <a:rPr lang="zh-CN" altLang="en-US" sz="2400" b="1" dirty="0">
                <a:latin typeface="+mn-ea"/>
              </a:rPr>
              <a:t>所有微服务都在</a:t>
            </a:r>
            <a:r>
              <a:rPr lang="en-US" altLang="zh-CN" sz="2400" b="1" dirty="0">
                <a:latin typeface="+mn-ea"/>
              </a:rPr>
              <a:t>pom.xml</a:t>
            </a:r>
            <a:r>
              <a:rPr lang="zh-CN" altLang="en-US" sz="2400" b="1" dirty="0">
                <a:latin typeface="+mn-ea"/>
              </a:rPr>
              <a:t>中引入</a:t>
            </a:r>
            <a:r>
              <a:rPr lang="en-US" altLang="zh-CN" sz="2400" b="1" dirty="0" err="1">
                <a:latin typeface="+mn-ea"/>
              </a:rPr>
              <a:t>dependencyManagement</a:t>
            </a:r>
            <a:r>
              <a:rPr lang="zh-CN" altLang="en-US" sz="2400" b="1" dirty="0">
                <a:latin typeface="+mn-ea"/>
              </a:rPr>
              <a:t>进行</a:t>
            </a:r>
            <a:r>
              <a:rPr lang="en-US" altLang="zh-CN" sz="2400" b="1" dirty="0">
                <a:latin typeface="+mn-ea"/>
              </a:rPr>
              <a:t>spring-cloud</a:t>
            </a:r>
            <a:r>
              <a:rPr lang="zh-CN" altLang="en-US" sz="2400" b="1" dirty="0">
                <a:latin typeface="+mn-ea"/>
              </a:rPr>
              <a:t>依赖管理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、新建</a:t>
            </a:r>
            <a:r>
              <a:rPr lang="en-US" altLang="zh-CN" sz="2400" b="1" dirty="0">
                <a:latin typeface="+mn-ea"/>
              </a:rPr>
              <a:t>server</a:t>
            </a:r>
            <a:r>
              <a:rPr lang="zh-CN" altLang="en-US" sz="2400" b="1" dirty="0">
                <a:latin typeface="+mn-ea"/>
              </a:rPr>
              <a:t>项目，引入依赖，配置</a:t>
            </a:r>
            <a:r>
              <a:rPr lang="en-US" altLang="zh-CN" sz="2400" b="1" dirty="0" err="1">
                <a:latin typeface="+mn-ea"/>
              </a:rPr>
              <a:t>euraka</a:t>
            </a:r>
            <a:r>
              <a:rPr lang="en-US" altLang="zh-CN" sz="2400" b="1" dirty="0">
                <a:latin typeface="+mn-ea"/>
              </a:rPr>
              <a:t>-server</a:t>
            </a:r>
            <a:r>
              <a:rPr lang="zh-CN" altLang="en-US" sz="2400" b="1" dirty="0">
                <a:latin typeface="+mn-ea"/>
              </a:rPr>
              <a:t>的内容，该</a:t>
            </a:r>
            <a:r>
              <a:rPr lang="en-US" altLang="zh-CN" sz="2400" b="1" dirty="0">
                <a:latin typeface="+mn-ea"/>
              </a:rPr>
              <a:t>server</a:t>
            </a:r>
            <a:r>
              <a:rPr lang="zh-CN" altLang="en-US" sz="2400" b="1" dirty="0">
                <a:latin typeface="+mn-ea"/>
              </a:rPr>
              <a:t>不会将自己注册到注册中心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178A58B-7980-4518-B775-7993C03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：服务注册中心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DBF77-7971-4C24-BBA6-0CF472FC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4EBC3D-5DAE-4D4B-91E0-60741D58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604" y="974278"/>
            <a:ext cx="3301976" cy="694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FDDFFD-D827-4F7F-A6CA-4CEEFF87A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58" y="1847589"/>
            <a:ext cx="5703669" cy="22344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CFBA061-D737-4C8D-B042-2206030D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33" y="4214386"/>
            <a:ext cx="5703669" cy="21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D0805C-A4B5-4F90-B08C-72834FBBA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9841" y="1261369"/>
            <a:ext cx="5656159" cy="49214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、建立了一个客户端（可多个），提供</a:t>
            </a:r>
            <a:r>
              <a:rPr lang="en-US" altLang="zh-CN" sz="2400" b="1" dirty="0" err="1">
                <a:latin typeface="+mn-ea"/>
              </a:rPr>
              <a:t>wordladder</a:t>
            </a:r>
            <a:r>
              <a:rPr lang="zh-CN" altLang="en-US" sz="2400" b="1" dirty="0">
                <a:latin typeface="+mn-ea"/>
              </a:rPr>
              <a:t>服务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、配置</a:t>
            </a:r>
            <a:r>
              <a:rPr lang="en-US" altLang="zh-CN" sz="2400" b="1" dirty="0">
                <a:latin typeface="+mn-ea"/>
              </a:rPr>
              <a:t>eureka-client</a:t>
            </a:r>
            <a:r>
              <a:rPr lang="zh-CN" altLang="en-US" sz="2400" b="1" dirty="0">
                <a:latin typeface="+mn-ea"/>
              </a:rPr>
              <a:t>依赖，增加</a:t>
            </a:r>
            <a:r>
              <a:rPr lang="en-US" altLang="zh-CN" sz="2400" b="1" dirty="0">
                <a:latin typeface="+mn-ea"/>
              </a:rPr>
              <a:t>@</a:t>
            </a:r>
            <a:r>
              <a:rPr lang="en-US" altLang="zh-CN" sz="2400" b="1" dirty="0" err="1">
                <a:latin typeface="+mn-ea"/>
              </a:rPr>
              <a:t>enableclientdiscovery</a:t>
            </a:r>
            <a:r>
              <a:rPr lang="zh-CN" altLang="en-US" sz="2400" b="1" dirty="0">
                <a:latin typeface="+mn-ea"/>
              </a:rPr>
              <a:t>注解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、配置</a:t>
            </a:r>
            <a:r>
              <a:rPr lang="en-US" altLang="zh-CN" sz="2400" b="1" dirty="0" err="1">
                <a:latin typeface="+mn-ea"/>
              </a:rPr>
              <a:t>application.yml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、在</a:t>
            </a:r>
            <a:r>
              <a:rPr lang="en-US" altLang="zh-CN" sz="2400" b="1" dirty="0">
                <a:latin typeface="+mn-ea"/>
              </a:rPr>
              <a:t>server</a:t>
            </a:r>
            <a:r>
              <a:rPr lang="zh-CN" altLang="en-US" sz="2400" b="1" dirty="0">
                <a:latin typeface="+mn-ea"/>
              </a:rPr>
              <a:t>注册中心成功运行的前提下，运行</a:t>
            </a:r>
            <a:r>
              <a:rPr lang="en-US" altLang="zh-CN" sz="2400" b="1" dirty="0">
                <a:latin typeface="+mn-ea"/>
              </a:rPr>
              <a:t>client</a:t>
            </a:r>
            <a:r>
              <a:rPr lang="zh-CN" altLang="en-US" sz="2400" b="1" dirty="0">
                <a:latin typeface="+mn-ea"/>
              </a:rPr>
              <a:t>，成功注册，发射心跳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、从注册中心中点击该服务可直接跳转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178A58B-7980-4518-B775-7993C03C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</p:spPr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：服务提供者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DBF77-7971-4C24-BBA6-0CF472FC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089C06-7889-4277-8BE8-A4832D56B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58" y="907666"/>
            <a:ext cx="5506725" cy="22804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FC3432-1A6F-4F70-9467-1F8E47BF8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758" y="3429000"/>
            <a:ext cx="5561295" cy="10990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746060-08AF-449F-A9C3-595EA522C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758" y="4864454"/>
            <a:ext cx="5602647" cy="10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D0805C-A4B5-4F90-B08C-72834FBBA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699" y="1097867"/>
            <a:ext cx="11663141" cy="280195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、引入依赖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、项目运行时有随机生成的</a:t>
            </a:r>
            <a:r>
              <a:rPr lang="en-US" altLang="zh-CN" sz="2400" b="1" dirty="0" err="1">
                <a:latin typeface="+mn-ea"/>
              </a:rPr>
              <a:t>securitypassword</a:t>
            </a:r>
            <a:r>
              <a:rPr lang="zh-CN" altLang="en-US" sz="2400" b="1" dirty="0">
                <a:latin typeface="+mn-ea"/>
              </a:rPr>
              <a:t>，用户名为</a:t>
            </a:r>
            <a:r>
              <a:rPr lang="en-US" altLang="zh-CN" sz="2400" b="1" dirty="0">
                <a:latin typeface="+mn-ea"/>
              </a:rPr>
              <a:t>user</a:t>
            </a:r>
            <a:endParaRPr lang="en-US" altLang="zh-CN" sz="2200" b="1" dirty="0">
              <a:latin typeface="+mn-ea"/>
            </a:endParaRPr>
          </a:p>
          <a:p>
            <a:r>
              <a:rPr lang="en-US" altLang="zh-CN" sz="2200" b="1" dirty="0">
                <a:latin typeface="+mn-ea"/>
              </a:rPr>
              <a:t>3</a:t>
            </a:r>
            <a:r>
              <a:rPr lang="zh-CN" altLang="en-US" sz="2200" b="1" dirty="0">
                <a:latin typeface="+mn-ea"/>
              </a:rPr>
              <a:t>、或者便于调试，也有写在内存中的自定义的用户和加密密码</a:t>
            </a:r>
            <a:endParaRPr lang="en-US" altLang="zh-CN" sz="2200" b="1" dirty="0">
              <a:latin typeface="+mn-ea"/>
            </a:endParaRPr>
          </a:p>
          <a:p>
            <a:r>
              <a:rPr lang="en-US" altLang="zh-CN" sz="2200" b="1" dirty="0">
                <a:latin typeface="+mn-ea"/>
              </a:rPr>
              <a:t>4</a:t>
            </a:r>
            <a:r>
              <a:rPr lang="zh-CN" altLang="en-US" sz="2200" b="1" dirty="0">
                <a:latin typeface="+mn-ea"/>
              </a:rPr>
              <a:t>、若服务注册中心开启</a:t>
            </a:r>
            <a:r>
              <a:rPr lang="en-US" altLang="zh-CN" sz="2200" b="1" dirty="0">
                <a:latin typeface="+mn-ea"/>
              </a:rPr>
              <a:t>security</a:t>
            </a:r>
            <a:r>
              <a:rPr lang="zh-CN" altLang="en-US" sz="2200" b="1" dirty="0">
                <a:latin typeface="+mn-ea"/>
              </a:rPr>
              <a:t>固然能提高安全性，但注册者的访问配置需要覆写，实践后不采纳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178A58B-7980-4518-B775-7993C03C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</p:spPr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：提高服务访问安全性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DBF77-7971-4C24-BBA6-0CF472FC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EBBAB6-E6B5-4262-9890-C3228898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98" y="3827159"/>
            <a:ext cx="9058003" cy="214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6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AE48DB-0560-4FC3-9171-1CE9A46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en-US" altLang="zh-CN" dirty="0"/>
              <a:t>:</a:t>
            </a:r>
            <a:r>
              <a:rPr lang="zh-CN" altLang="en-US" dirty="0"/>
              <a:t>网关 过滤器，作用：动态路由，负载分配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87AAD-2957-46E9-B05D-EE3CFDF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E7215D-38D7-4946-BC4E-FCA2066B0150}"/>
              </a:ext>
            </a:extLst>
          </p:cNvPr>
          <p:cNvSpPr txBox="1">
            <a:spLocks/>
          </p:cNvSpPr>
          <p:nvPr/>
        </p:nvSpPr>
        <p:spPr>
          <a:xfrm>
            <a:off x="530674" y="1277058"/>
            <a:ext cx="565615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zh-CN" altLang="en-US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、引入依赖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、启动类添加注解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、配置</a:t>
            </a:r>
            <a:r>
              <a:rPr lang="en-US" altLang="zh-CN" sz="2400" b="1" dirty="0" err="1">
                <a:latin typeface="+mn-ea"/>
              </a:rPr>
              <a:t>appliation.yml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、如图配置，原本访问</a:t>
            </a:r>
            <a:r>
              <a:rPr lang="en-US" altLang="zh-CN" sz="2400" b="1" dirty="0">
                <a:latin typeface="+mn-ea"/>
              </a:rPr>
              <a:t>/info</a:t>
            </a:r>
            <a:r>
              <a:rPr lang="zh-CN" altLang="en-US" sz="2400" b="1" dirty="0">
                <a:latin typeface="+mn-ea"/>
              </a:rPr>
              <a:t>的服务 可以通过访问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en-US" altLang="zh-CN" sz="2400" b="1" dirty="0" err="1">
                <a:latin typeface="+mn-ea"/>
              </a:rPr>
              <a:t>zuul</a:t>
            </a:r>
            <a:r>
              <a:rPr lang="en-US" altLang="zh-CN" sz="2400" b="1" dirty="0">
                <a:latin typeface="+mn-ea"/>
              </a:rPr>
              <a:t>/info</a:t>
            </a:r>
            <a:r>
              <a:rPr lang="zh-CN" altLang="en-US" sz="2400" b="1" dirty="0">
                <a:latin typeface="+mn-ea"/>
              </a:rPr>
              <a:t>得到，可搭配</a:t>
            </a:r>
            <a:r>
              <a:rPr lang="en-US" altLang="zh-CN" sz="2400" b="1" dirty="0">
                <a:latin typeface="+mn-ea"/>
              </a:rPr>
              <a:t>ribbon</a:t>
            </a:r>
            <a:r>
              <a:rPr lang="zh-CN" altLang="en-US" sz="2400" b="1" dirty="0">
                <a:latin typeface="+mn-ea"/>
              </a:rPr>
              <a:t>使用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、以上是简单路由配置，还可删去前缀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完善</a:t>
            </a:r>
            <a:r>
              <a:rPr lang="en-US" altLang="zh-CN" sz="2400" b="1" dirty="0" err="1">
                <a:latin typeface="+mn-ea"/>
              </a:rPr>
              <a:t>ribbon&amp;hystrix</a:t>
            </a:r>
            <a:r>
              <a:rPr lang="zh-CN" altLang="en-US" sz="2400" b="1" dirty="0">
                <a:latin typeface="+mn-ea"/>
              </a:rPr>
              <a:t>特性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65A870-E993-4F57-A8A4-2A447676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41" y="4139939"/>
            <a:ext cx="4584936" cy="2023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7023E6-6568-4F74-8BA6-25F3822F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41" y="1706151"/>
            <a:ext cx="4584936" cy="20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8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391A97-1E48-4A6C-BF55-0DE6A67B9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0" y="1685678"/>
            <a:ext cx="10344378" cy="492149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https://www.jianshu.com/p/79d0edb775f6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actuator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https://blog.csdn.net/zhanglh046/article/details/78651993/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gateway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7C51A8-52E7-4C07-9439-8347E2B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007E15-7407-48E9-804E-939EB0CCB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73" y="53975"/>
            <a:ext cx="1566322" cy="5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51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交大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28600" indent="-228600" algn="l">
          <a:lnSpc>
            <a:spcPct val="120000"/>
          </a:lnSpc>
          <a:spcBef>
            <a:spcPts val="1000"/>
          </a:spcBef>
          <a:buClr>
            <a:schemeClr val="accent1"/>
          </a:buClr>
          <a:buSzPct val="100000"/>
          <a:buFont typeface="Calibri" panose="020F0502020204030204" pitchFamily="34" charset="0"/>
          <a:buChar char="▪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交大蓝" id="{0F2DF94D-6FE4-4D4D-A7F9-DD5AE024DBE3}" vid="{9E67C1C7-8AF8-4AB7-A01F-74C93C763E8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232</TotalTime>
  <Words>478</Words>
  <Application>Microsoft Office PowerPoint</Application>
  <PresentationFormat>宽屏</PresentationFormat>
  <Paragraphs>49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 2</vt:lpstr>
      <vt:lpstr>HDOfficeLightV0</vt:lpstr>
      <vt:lpstr>1_HDOfficeLightV0</vt:lpstr>
      <vt:lpstr>交大蓝</vt:lpstr>
      <vt:lpstr>Spring Micro Service</vt:lpstr>
      <vt:lpstr>目录</vt:lpstr>
      <vt:lpstr>Log：log4j 自定义格式</vt:lpstr>
      <vt:lpstr>Actuator</vt:lpstr>
      <vt:lpstr>Eureka：服务注册中心</vt:lpstr>
      <vt:lpstr>Eureka：服务提供者</vt:lpstr>
      <vt:lpstr>Security：提高服务访问安全性</vt:lpstr>
      <vt:lpstr>Zuul:网关 过滤器，作用：动态路由，负载分配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赵樱</dc:creator>
  <cp:lastModifiedBy>赵樱</cp:lastModifiedBy>
  <cp:revision>44</cp:revision>
  <dcterms:created xsi:type="dcterms:W3CDTF">2018-05-22T12:15:52Z</dcterms:created>
  <dcterms:modified xsi:type="dcterms:W3CDTF">2018-07-04T16:08:37Z</dcterms:modified>
</cp:coreProperties>
</file>