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7" r:id="rId2"/>
    <p:sldId id="265" r:id="rId3"/>
    <p:sldId id="266" r:id="rId4"/>
    <p:sldId id="267" r:id="rId5"/>
    <p:sldId id="259" r:id="rId6"/>
    <p:sldId id="260" r:id="rId7"/>
    <p:sldId id="261" r:id="rId8"/>
    <p:sldId id="262" r:id="rId9"/>
    <p:sldId id="263" r:id="rId10"/>
    <p:sldId id="272" r:id="rId11"/>
    <p:sldId id="274" r:id="rId12"/>
    <p:sldId id="264" r:id="rId13"/>
    <p:sldId id="268" r:id="rId14"/>
    <p:sldId id="269" r:id="rId15"/>
    <p:sldId id="270"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F7A72-CB1F-B3CE-06A6-BF499FF47869}" v="735" dt="2019-09-20T13:19:54.068"/>
    <p1510:client id="{2EAF264C-A957-47A5-9663-41BC895509D2}" v="154" dt="2019-09-23T07:08:33.685"/>
    <p1510:client id="{9F5031DD-5A5B-902D-FE37-007E45BEFDF5}" v="1186" dt="2019-09-20T08:21:38.758"/>
    <p1510:client id="{B26913C4-A14E-5458-0176-3B24D081CCFC}" v="88" dt="2019-09-23T07:31:47.864"/>
    <p1510:client id="{E490EBF8-87E9-4079-A510-32A425F861CB}" v="1539" dt="2019-09-22T19:13:44.663"/>
    <p1510:client id="{E76EFFA9-6B77-2B58-7987-240F274A42DA}" v="506" dt="2019-09-23T09:16: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B8CB8F-3DA5-482C-844C-B79661587DB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B426D8-5F89-4895-8C0B-735833F9232B}">
      <dgm:prSet/>
      <dgm:spPr/>
      <dgm:t>
        <a:bodyPr/>
        <a:lstStyle/>
        <a:p>
          <a:pPr>
            <a:lnSpc>
              <a:spcPct val="100000"/>
            </a:lnSpc>
          </a:pPr>
          <a:r>
            <a:rPr lang="en-US" b="0" i="0"/>
            <a:t>Spring Boot</a:t>
          </a:r>
          <a:endParaRPr lang="en-US"/>
        </a:p>
      </dgm:t>
    </dgm:pt>
    <dgm:pt modelId="{EEC4A908-F38E-42CE-9C6D-C215DCB193E2}" type="parTrans" cxnId="{4ED0E397-5740-479D-8207-82344E655585}">
      <dgm:prSet/>
      <dgm:spPr/>
      <dgm:t>
        <a:bodyPr/>
        <a:lstStyle/>
        <a:p>
          <a:endParaRPr lang="en-US"/>
        </a:p>
      </dgm:t>
    </dgm:pt>
    <dgm:pt modelId="{DBE0D17B-6513-4396-84B2-4DC559334796}" type="sibTrans" cxnId="{4ED0E397-5740-479D-8207-82344E655585}">
      <dgm:prSet/>
      <dgm:spPr/>
      <dgm:t>
        <a:bodyPr/>
        <a:lstStyle/>
        <a:p>
          <a:endParaRPr lang="en-US"/>
        </a:p>
      </dgm:t>
    </dgm:pt>
    <dgm:pt modelId="{CBAF9D34-1F3E-4A7D-8AAB-DCF392E80C39}">
      <dgm:prSet/>
      <dgm:spPr/>
      <dgm:t>
        <a:bodyPr/>
        <a:lstStyle/>
        <a:p>
          <a:pPr>
            <a:lnSpc>
              <a:spcPct val="100000"/>
            </a:lnSpc>
          </a:pPr>
          <a:r>
            <a:rPr lang="en-US" b="0" i="0"/>
            <a:t>Spring Mvc</a:t>
          </a:r>
          <a:endParaRPr lang="en-US"/>
        </a:p>
      </dgm:t>
    </dgm:pt>
    <dgm:pt modelId="{CD80D3A7-8F92-4517-B413-536077926306}" type="parTrans" cxnId="{CC961B1E-AAC5-4118-966A-B447DD56E79E}">
      <dgm:prSet/>
      <dgm:spPr/>
      <dgm:t>
        <a:bodyPr/>
        <a:lstStyle/>
        <a:p>
          <a:endParaRPr lang="en-US"/>
        </a:p>
      </dgm:t>
    </dgm:pt>
    <dgm:pt modelId="{37AABF3F-23D0-4DE2-AC09-A1CA0C9B6A4F}" type="sibTrans" cxnId="{CC961B1E-AAC5-4118-966A-B447DD56E79E}">
      <dgm:prSet/>
      <dgm:spPr/>
      <dgm:t>
        <a:bodyPr/>
        <a:lstStyle/>
        <a:p>
          <a:endParaRPr lang="en-US"/>
        </a:p>
      </dgm:t>
    </dgm:pt>
    <dgm:pt modelId="{D265B69F-81CB-4D55-9FE6-36C04E32C45A}">
      <dgm:prSet/>
      <dgm:spPr/>
      <dgm:t>
        <a:bodyPr/>
        <a:lstStyle/>
        <a:p>
          <a:pPr>
            <a:lnSpc>
              <a:spcPct val="100000"/>
            </a:lnSpc>
          </a:pPr>
          <a:r>
            <a:rPr lang="en-US" b="0" i="0"/>
            <a:t>Hibernate</a:t>
          </a:r>
          <a:endParaRPr lang="en-US"/>
        </a:p>
      </dgm:t>
    </dgm:pt>
    <dgm:pt modelId="{929E2A0F-B2A6-43F9-BC2B-998D8806F2DD}" type="parTrans" cxnId="{A8D7B699-A7B4-4312-AC4C-1DE6403EF5AB}">
      <dgm:prSet/>
      <dgm:spPr/>
      <dgm:t>
        <a:bodyPr/>
        <a:lstStyle/>
        <a:p>
          <a:endParaRPr lang="en-US"/>
        </a:p>
      </dgm:t>
    </dgm:pt>
    <dgm:pt modelId="{2832FA82-35B6-4F3B-AFFF-C9B1205DB144}" type="sibTrans" cxnId="{A8D7B699-A7B4-4312-AC4C-1DE6403EF5AB}">
      <dgm:prSet/>
      <dgm:spPr/>
      <dgm:t>
        <a:bodyPr/>
        <a:lstStyle/>
        <a:p>
          <a:endParaRPr lang="en-US"/>
        </a:p>
      </dgm:t>
    </dgm:pt>
    <dgm:pt modelId="{6BDB3CEA-664F-44C5-82AC-96DC85C1BE18}">
      <dgm:prSet/>
      <dgm:spPr/>
      <dgm:t>
        <a:bodyPr/>
        <a:lstStyle/>
        <a:p>
          <a:pPr>
            <a:lnSpc>
              <a:spcPct val="100000"/>
            </a:lnSpc>
          </a:pPr>
          <a:r>
            <a:rPr lang="en-US" b="0" i="0"/>
            <a:t>Maven</a:t>
          </a:r>
          <a:endParaRPr lang="en-US"/>
        </a:p>
      </dgm:t>
    </dgm:pt>
    <dgm:pt modelId="{4C2928BD-28A5-41C2-8A48-61090A253D13}" type="parTrans" cxnId="{8B411D08-2F11-4BDF-AD49-DE53874D819B}">
      <dgm:prSet/>
      <dgm:spPr/>
      <dgm:t>
        <a:bodyPr/>
        <a:lstStyle/>
        <a:p>
          <a:endParaRPr lang="en-US"/>
        </a:p>
      </dgm:t>
    </dgm:pt>
    <dgm:pt modelId="{F6DD6134-E2A9-4A0A-A082-195272601172}" type="sibTrans" cxnId="{8B411D08-2F11-4BDF-AD49-DE53874D819B}">
      <dgm:prSet/>
      <dgm:spPr/>
      <dgm:t>
        <a:bodyPr/>
        <a:lstStyle/>
        <a:p>
          <a:endParaRPr lang="en-US"/>
        </a:p>
      </dgm:t>
    </dgm:pt>
    <dgm:pt modelId="{BD3EE00E-7166-4A3B-AD9E-506BFECBAF07}">
      <dgm:prSet/>
      <dgm:spPr/>
      <dgm:t>
        <a:bodyPr/>
        <a:lstStyle/>
        <a:p>
          <a:pPr>
            <a:lnSpc>
              <a:spcPct val="100000"/>
            </a:lnSpc>
          </a:pPr>
          <a:r>
            <a:rPr lang="en-US" b="0" i="0"/>
            <a:t>Microservices(ZuulProxy,Eureka,JUnit)</a:t>
          </a:r>
          <a:endParaRPr lang="en-US"/>
        </a:p>
      </dgm:t>
    </dgm:pt>
    <dgm:pt modelId="{51934273-8D4C-42ED-821C-122088EC1124}" type="parTrans" cxnId="{4884E88A-52F8-4AA5-9685-716784C9CB19}">
      <dgm:prSet/>
      <dgm:spPr/>
      <dgm:t>
        <a:bodyPr/>
        <a:lstStyle/>
        <a:p>
          <a:endParaRPr lang="en-US"/>
        </a:p>
      </dgm:t>
    </dgm:pt>
    <dgm:pt modelId="{D03E9AE2-0E54-43C8-9757-6539B7F0E583}" type="sibTrans" cxnId="{4884E88A-52F8-4AA5-9685-716784C9CB19}">
      <dgm:prSet/>
      <dgm:spPr/>
      <dgm:t>
        <a:bodyPr/>
        <a:lstStyle/>
        <a:p>
          <a:endParaRPr lang="en-US"/>
        </a:p>
      </dgm:t>
    </dgm:pt>
    <dgm:pt modelId="{EA9E86A9-94A4-4F6B-B2D5-08153D0E8C39}" type="pres">
      <dgm:prSet presAssocID="{30B8CB8F-3DA5-482C-844C-B79661587DB7}" presName="root" presStyleCnt="0">
        <dgm:presLayoutVars>
          <dgm:dir/>
          <dgm:resizeHandles val="exact"/>
        </dgm:presLayoutVars>
      </dgm:prSet>
      <dgm:spPr/>
    </dgm:pt>
    <dgm:pt modelId="{0EFEE26F-3BC9-416C-97F3-66FF58686782}" type="pres">
      <dgm:prSet presAssocID="{64B426D8-5F89-4895-8C0B-735833F9232B}" presName="compNode" presStyleCnt="0"/>
      <dgm:spPr/>
    </dgm:pt>
    <dgm:pt modelId="{A97E2AFE-5101-4150-9DC4-4CB10631DA21}" type="pres">
      <dgm:prSet presAssocID="{64B426D8-5F89-4895-8C0B-735833F9232B}" presName="bgRect" presStyleLbl="bgShp" presStyleIdx="0" presStyleCnt="5"/>
      <dgm:spPr/>
    </dgm:pt>
    <dgm:pt modelId="{73CE600A-BE5D-4E89-BC7D-F8B7B91D869E}" type="pres">
      <dgm:prSet presAssocID="{64B426D8-5F89-4895-8C0B-735833F9232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t"/>
        </a:ext>
      </dgm:extLst>
    </dgm:pt>
    <dgm:pt modelId="{6E2C45B8-81C4-4191-918C-6B30BDE81887}" type="pres">
      <dgm:prSet presAssocID="{64B426D8-5F89-4895-8C0B-735833F9232B}" presName="spaceRect" presStyleCnt="0"/>
      <dgm:spPr/>
    </dgm:pt>
    <dgm:pt modelId="{E47FF73F-86CA-4EEF-8540-7AB8511D89A6}" type="pres">
      <dgm:prSet presAssocID="{64B426D8-5F89-4895-8C0B-735833F9232B}" presName="parTx" presStyleLbl="revTx" presStyleIdx="0" presStyleCnt="5">
        <dgm:presLayoutVars>
          <dgm:chMax val="0"/>
          <dgm:chPref val="0"/>
        </dgm:presLayoutVars>
      </dgm:prSet>
      <dgm:spPr/>
    </dgm:pt>
    <dgm:pt modelId="{231A4420-8388-4A20-A1C8-8CC23ACC4E7D}" type="pres">
      <dgm:prSet presAssocID="{DBE0D17B-6513-4396-84B2-4DC559334796}" presName="sibTrans" presStyleCnt="0"/>
      <dgm:spPr/>
    </dgm:pt>
    <dgm:pt modelId="{3E42A7D6-A98B-432C-8CCD-D74DA9615C7D}" type="pres">
      <dgm:prSet presAssocID="{CBAF9D34-1F3E-4A7D-8AAB-DCF392E80C39}" presName="compNode" presStyleCnt="0"/>
      <dgm:spPr/>
    </dgm:pt>
    <dgm:pt modelId="{889E71EC-2852-49FD-A7DC-8B217323A64A}" type="pres">
      <dgm:prSet presAssocID="{CBAF9D34-1F3E-4A7D-8AAB-DCF392E80C39}" presName="bgRect" presStyleLbl="bgShp" presStyleIdx="1" presStyleCnt="5"/>
      <dgm:spPr/>
    </dgm:pt>
    <dgm:pt modelId="{53721695-E881-4560-9CC9-95040621044B}" type="pres">
      <dgm:prSet presAssocID="{CBAF9D34-1F3E-4A7D-8AAB-DCF392E80C3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390D2C2-C4ED-4DA9-B332-191863B0EC60}" type="pres">
      <dgm:prSet presAssocID="{CBAF9D34-1F3E-4A7D-8AAB-DCF392E80C39}" presName="spaceRect" presStyleCnt="0"/>
      <dgm:spPr/>
    </dgm:pt>
    <dgm:pt modelId="{687316E5-20FC-4BD9-86C4-9117CC66F5FA}" type="pres">
      <dgm:prSet presAssocID="{CBAF9D34-1F3E-4A7D-8AAB-DCF392E80C39}" presName="parTx" presStyleLbl="revTx" presStyleIdx="1" presStyleCnt="5">
        <dgm:presLayoutVars>
          <dgm:chMax val="0"/>
          <dgm:chPref val="0"/>
        </dgm:presLayoutVars>
      </dgm:prSet>
      <dgm:spPr/>
    </dgm:pt>
    <dgm:pt modelId="{3C374CB2-51F2-47B9-B3AD-F14E308A6A25}" type="pres">
      <dgm:prSet presAssocID="{37AABF3F-23D0-4DE2-AC09-A1CA0C9B6A4F}" presName="sibTrans" presStyleCnt="0"/>
      <dgm:spPr/>
    </dgm:pt>
    <dgm:pt modelId="{28FFF97D-0AE3-49E3-A607-5532CE0CA23A}" type="pres">
      <dgm:prSet presAssocID="{D265B69F-81CB-4D55-9FE6-36C04E32C45A}" presName="compNode" presStyleCnt="0"/>
      <dgm:spPr/>
    </dgm:pt>
    <dgm:pt modelId="{5AD29700-4A58-46C0-BE24-2C2621C9AC01}" type="pres">
      <dgm:prSet presAssocID="{D265B69F-81CB-4D55-9FE6-36C04E32C45A}" presName="bgRect" presStyleLbl="bgShp" presStyleIdx="2" presStyleCnt="5"/>
      <dgm:spPr/>
    </dgm:pt>
    <dgm:pt modelId="{1C5FC865-C3FD-46F4-A853-E9D189B2296D}" type="pres">
      <dgm:prSet presAssocID="{D265B69F-81CB-4D55-9FE6-36C04E32C45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ert scene"/>
        </a:ext>
      </dgm:extLst>
    </dgm:pt>
    <dgm:pt modelId="{005F1238-03B0-402A-BD49-7D77F2CCB205}" type="pres">
      <dgm:prSet presAssocID="{D265B69F-81CB-4D55-9FE6-36C04E32C45A}" presName="spaceRect" presStyleCnt="0"/>
      <dgm:spPr/>
    </dgm:pt>
    <dgm:pt modelId="{F89DAD14-C169-4BAC-BB28-96C113BBC484}" type="pres">
      <dgm:prSet presAssocID="{D265B69F-81CB-4D55-9FE6-36C04E32C45A}" presName="parTx" presStyleLbl="revTx" presStyleIdx="2" presStyleCnt="5">
        <dgm:presLayoutVars>
          <dgm:chMax val="0"/>
          <dgm:chPref val="0"/>
        </dgm:presLayoutVars>
      </dgm:prSet>
      <dgm:spPr/>
    </dgm:pt>
    <dgm:pt modelId="{C67FA797-0E3D-4083-BADD-4DFFC29153D6}" type="pres">
      <dgm:prSet presAssocID="{2832FA82-35B6-4F3B-AFFF-C9B1205DB144}" presName="sibTrans" presStyleCnt="0"/>
      <dgm:spPr/>
    </dgm:pt>
    <dgm:pt modelId="{64C542AA-7005-4DF1-BA34-8E50360DC28B}" type="pres">
      <dgm:prSet presAssocID="{6BDB3CEA-664F-44C5-82AC-96DC85C1BE18}" presName="compNode" presStyleCnt="0"/>
      <dgm:spPr/>
    </dgm:pt>
    <dgm:pt modelId="{5EA1F3B4-977E-454D-92DC-CDD9F9A7C8E1}" type="pres">
      <dgm:prSet presAssocID="{6BDB3CEA-664F-44C5-82AC-96DC85C1BE18}" presName="bgRect" presStyleLbl="bgShp" presStyleIdx="3" presStyleCnt="5"/>
      <dgm:spPr/>
    </dgm:pt>
    <dgm:pt modelId="{0A5ADA0A-531E-4C55-9130-4D56F23A3C23}" type="pres">
      <dgm:prSet presAssocID="{6BDB3CEA-664F-44C5-82AC-96DC85C1BE1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J"/>
        </a:ext>
      </dgm:extLst>
    </dgm:pt>
    <dgm:pt modelId="{8C7E5800-E2F2-43CE-976A-C38EC1943F20}" type="pres">
      <dgm:prSet presAssocID="{6BDB3CEA-664F-44C5-82AC-96DC85C1BE18}" presName="spaceRect" presStyleCnt="0"/>
      <dgm:spPr/>
    </dgm:pt>
    <dgm:pt modelId="{A7272012-97DD-4167-9AB5-67632E849379}" type="pres">
      <dgm:prSet presAssocID="{6BDB3CEA-664F-44C5-82AC-96DC85C1BE18}" presName="parTx" presStyleLbl="revTx" presStyleIdx="3" presStyleCnt="5">
        <dgm:presLayoutVars>
          <dgm:chMax val="0"/>
          <dgm:chPref val="0"/>
        </dgm:presLayoutVars>
      </dgm:prSet>
      <dgm:spPr/>
    </dgm:pt>
    <dgm:pt modelId="{E2049ED7-B684-4245-93DB-6D1C525EABF1}" type="pres">
      <dgm:prSet presAssocID="{F6DD6134-E2A9-4A0A-A082-195272601172}" presName="sibTrans" presStyleCnt="0"/>
      <dgm:spPr/>
    </dgm:pt>
    <dgm:pt modelId="{F1349018-F627-49FE-B4DF-11F5E3C5C823}" type="pres">
      <dgm:prSet presAssocID="{BD3EE00E-7166-4A3B-AD9E-506BFECBAF07}" presName="compNode" presStyleCnt="0"/>
      <dgm:spPr/>
    </dgm:pt>
    <dgm:pt modelId="{5DE5C3AC-37A7-432C-8CE7-97459DD0CC54}" type="pres">
      <dgm:prSet presAssocID="{BD3EE00E-7166-4A3B-AD9E-506BFECBAF07}" presName="bgRect" presStyleLbl="bgShp" presStyleIdx="4" presStyleCnt="5"/>
      <dgm:spPr/>
    </dgm:pt>
    <dgm:pt modelId="{553C3F3F-B9B7-429E-A2D6-26CE1C5DB86B}" type="pres">
      <dgm:prSet presAssocID="{BD3EE00E-7166-4A3B-AD9E-506BFECBAF0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keleton"/>
        </a:ext>
      </dgm:extLst>
    </dgm:pt>
    <dgm:pt modelId="{AC4FD057-C3DA-44AB-978A-89D3850909A1}" type="pres">
      <dgm:prSet presAssocID="{BD3EE00E-7166-4A3B-AD9E-506BFECBAF07}" presName="spaceRect" presStyleCnt="0"/>
      <dgm:spPr/>
    </dgm:pt>
    <dgm:pt modelId="{EBD4086A-75F7-4DE5-8DA9-081B8AB05BE6}" type="pres">
      <dgm:prSet presAssocID="{BD3EE00E-7166-4A3B-AD9E-506BFECBAF07}" presName="parTx" presStyleLbl="revTx" presStyleIdx="4" presStyleCnt="5">
        <dgm:presLayoutVars>
          <dgm:chMax val="0"/>
          <dgm:chPref val="0"/>
        </dgm:presLayoutVars>
      </dgm:prSet>
      <dgm:spPr/>
    </dgm:pt>
  </dgm:ptLst>
  <dgm:cxnLst>
    <dgm:cxn modelId="{8B411D08-2F11-4BDF-AD49-DE53874D819B}" srcId="{30B8CB8F-3DA5-482C-844C-B79661587DB7}" destId="{6BDB3CEA-664F-44C5-82AC-96DC85C1BE18}" srcOrd="3" destOrd="0" parTransId="{4C2928BD-28A5-41C2-8A48-61090A253D13}" sibTransId="{F6DD6134-E2A9-4A0A-A082-195272601172}"/>
    <dgm:cxn modelId="{CC961B1E-AAC5-4118-966A-B447DD56E79E}" srcId="{30B8CB8F-3DA5-482C-844C-B79661587DB7}" destId="{CBAF9D34-1F3E-4A7D-8AAB-DCF392E80C39}" srcOrd="1" destOrd="0" parTransId="{CD80D3A7-8F92-4517-B413-536077926306}" sibTransId="{37AABF3F-23D0-4DE2-AC09-A1CA0C9B6A4F}"/>
    <dgm:cxn modelId="{4884E88A-52F8-4AA5-9685-716784C9CB19}" srcId="{30B8CB8F-3DA5-482C-844C-B79661587DB7}" destId="{BD3EE00E-7166-4A3B-AD9E-506BFECBAF07}" srcOrd="4" destOrd="0" parTransId="{51934273-8D4C-42ED-821C-122088EC1124}" sibTransId="{D03E9AE2-0E54-43C8-9757-6539B7F0E583}"/>
    <dgm:cxn modelId="{4ED0E397-5740-479D-8207-82344E655585}" srcId="{30B8CB8F-3DA5-482C-844C-B79661587DB7}" destId="{64B426D8-5F89-4895-8C0B-735833F9232B}" srcOrd="0" destOrd="0" parTransId="{EEC4A908-F38E-42CE-9C6D-C215DCB193E2}" sibTransId="{DBE0D17B-6513-4396-84B2-4DC559334796}"/>
    <dgm:cxn modelId="{A8D7B699-A7B4-4312-AC4C-1DE6403EF5AB}" srcId="{30B8CB8F-3DA5-482C-844C-B79661587DB7}" destId="{D265B69F-81CB-4D55-9FE6-36C04E32C45A}" srcOrd="2" destOrd="0" parTransId="{929E2A0F-B2A6-43F9-BC2B-998D8806F2DD}" sibTransId="{2832FA82-35B6-4F3B-AFFF-C9B1205DB144}"/>
    <dgm:cxn modelId="{C3692DBC-90D3-4995-B12F-D1ECFE4B09B7}" type="presOf" srcId="{6BDB3CEA-664F-44C5-82AC-96DC85C1BE18}" destId="{A7272012-97DD-4167-9AB5-67632E849379}" srcOrd="0" destOrd="0" presId="urn:microsoft.com/office/officeart/2018/2/layout/IconVerticalSolidList"/>
    <dgm:cxn modelId="{C03A69D2-3537-432F-929C-ACC199EB6748}" type="presOf" srcId="{30B8CB8F-3DA5-482C-844C-B79661587DB7}" destId="{EA9E86A9-94A4-4F6B-B2D5-08153D0E8C39}" srcOrd="0" destOrd="0" presId="urn:microsoft.com/office/officeart/2018/2/layout/IconVerticalSolidList"/>
    <dgm:cxn modelId="{BD9BDFD6-1DE5-4080-80AB-A47B937AB9F0}" type="presOf" srcId="{64B426D8-5F89-4895-8C0B-735833F9232B}" destId="{E47FF73F-86CA-4EEF-8540-7AB8511D89A6}" srcOrd="0" destOrd="0" presId="urn:microsoft.com/office/officeart/2018/2/layout/IconVerticalSolidList"/>
    <dgm:cxn modelId="{0872ADE3-C1BC-496D-B219-10160B177260}" type="presOf" srcId="{D265B69F-81CB-4D55-9FE6-36C04E32C45A}" destId="{F89DAD14-C169-4BAC-BB28-96C113BBC484}" srcOrd="0" destOrd="0" presId="urn:microsoft.com/office/officeart/2018/2/layout/IconVerticalSolidList"/>
    <dgm:cxn modelId="{972CA3E9-5C27-4F61-A861-6AEE91DC753C}" type="presOf" srcId="{CBAF9D34-1F3E-4A7D-8AAB-DCF392E80C39}" destId="{687316E5-20FC-4BD9-86C4-9117CC66F5FA}" srcOrd="0" destOrd="0" presId="urn:microsoft.com/office/officeart/2018/2/layout/IconVerticalSolidList"/>
    <dgm:cxn modelId="{9C308AF9-DD8D-412F-9084-82A163743349}" type="presOf" srcId="{BD3EE00E-7166-4A3B-AD9E-506BFECBAF07}" destId="{EBD4086A-75F7-4DE5-8DA9-081B8AB05BE6}" srcOrd="0" destOrd="0" presId="urn:microsoft.com/office/officeart/2018/2/layout/IconVerticalSolidList"/>
    <dgm:cxn modelId="{36DDC4BF-B97F-4B61-8ACA-1447DE91D176}" type="presParOf" srcId="{EA9E86A9-94A4-4F6B-B2D5-08153D0E8C39}" destId="{0EFEE26F-3BC9-416C-97F3-66FF58686782}" srcOrd="0" destOrd="0" presId="urn:microsoft.com/office/officeart/2018/2/layout/IconVerticalSolidList"/>
    <dgm:cxn modelId="{089DE8F7-4FA3-4594-AD0A-4AB767F3137D}" type="presParOf" srcId="{0EFEE26F-3BC9-416C-97F3-66FF58686782}" destId="{A97E2AFE-5101-4150-9DC4-4CB10631DA21}" srcOrd="0" destOrd="0" presId="urn:microsoft.com/office/officeart/2018/2/layout/IconVerticalSolidList"/>
    <dgm:cxn modelId="{1AFEDF6D-FE10-4E9A-AD35-29A9F91B9771}" type="presParOf" srcId="{0EFEE26F-3BC9-416C-97F3-66FF58686782}" destId="{73CE600A-BE5D-4E89-BC7D-F8B7B91D869E}" srcOrd="1" destOrd="0" presId="urn:microsoft.com/office/officeart/2018/2/layout/IconVerticalSolidList"/>
    <dgm:cxn modelId="{2DF3BEE8-7173-40FC-9C16-1BCF78099954}" type="presParOf" srcId="{0EFEE26F-3BC9-416C-97F3-66FF58686782}" destId="{6E2C45B8-81C4-4191-918C-6B30BDE81887}" srcOrd="2" destOrd="0" presId="urn:microsoft.com/office/officeart/2018/2/layout/IconVerticalSolidList"/>
    <dgm:cxn modelId="{9FDBF4F8-56C6-4EC6-8F7C-FE6AD433815E}" type="presParOf" srcId="{0EFEE26F-3BC9-416C-97F3-66FF58686782}" destId="{E47FF73F-86CA-4EEF-8540-7AB8511D89A6}" srcOrd="3" destOrd="0" presId="urn:microsoft.com/office/officeart/2018/2/layout/IconVerticalSolidList"/>
    <dgm:cxn modelId="{282D88D5-3B06-4E59-A51C-71D399067D2A}" type="presParOf" srcId="{EA9E86A9-94A4-4F6B-B2D5-08153D0E8C39}" destId="{231A4420-8388-4A20-A1C8-8CC23ACC4E7D}" srcOrd="1" destOrd="0" presId="urn:microsoft.com/office/officeart/2018/2/layout/IconVerticalSolidList"/>
    <dgm:cxn modelId="{015AFFB3-FC6C-45CA-AC7F-FECEC86F8D96}" type="presParOf" srcId="{EA9E86A9-94A4-4F6B-B2D5-08153D0E8C39}" destId="{3E42A7D6-A98B-432C-8CCD-D74DA9615C7D}" srcOrd="2" destOrd="0" presId="urn:microsoft.com/office/officeart/2018/2/layout/IconVerticalSolidList"/>
    <dgm:cxn modelId="{E056FA04-6961-4229-A542-6A0D5B19AB3D}" type="presParOf" srcId="{3E42A7D6-A98B-432C-8CCD-D74DA9615C7D}" destId="{889E71EC-2852-49FD-A7DC-8B217323A64A}" srcOrd="0" destOrd="0" presId="urn:microsoft.com/office/officeart/2018/2/layout/IconVerticalSolidList"/>
    <dgm:cxn modelId="{BE9CA136-EAC6-4B49-950E-703F3FC3F777}" type="presParOf" srcId="{3E42A7D6-A98B-432C-8CCD-D74DA9615C7D}" destId="{53721695-E881-4560-9CC9-95040621044B}" srcOrd="1" destOrd="0" presId="urn:microsoft.com/office/officeart/2018/2/layout/IconVerticalSolidList"/>
    <dgm:cxn modelId="{E34F3E75-2063-41C6-8A86-394A0D0EA1AB}" type="presParOf" srcId="{3E42A7D6-A98B-432C-8CCD-D74DA9615C7D}" destId="{E390D2C2-C4ED-4DA9-B332-191863B0EC60}" srcOrd="2" destOrd="0" presId="urn:microsoft.com/office/officeart/2018/2/layout/IconVerticalSolidList"/>
    <dgm:cxn modelId="{425856B0-8A07-4285-B4DA-2501693D1873}" type="presParOf" srcId="{3E42A7D6-A98B-432C-8CCD-D74DA9615C7D}" destId="{687316E5-20FC-4BD9-86C4-9117CC66F5FA}" srcOrd="3" destOrd="0" presId="urn:microsoft.com/office/officeart/2018/2/layout/IconVerticalSolidList"/>
    <dgm:cxn modelId="{D6ABE157-7000-4D14-8E2E-43553826A2DA}" type="presParOf" srcId="{EA9E86A9-94A4-4F6B-B2D5-08153D0E8C39}" destId="{3C374CB2-51F2-47B9-B3AD-F14E308A6A25}" srcOrd="3" destOrd="0" presId="urn:microsoft.com/office/officeart/2018/2/layout/IconVerticalSolidList"/>
    <dgm:cxn modelId="{9D02F1AA-7882-486C-B629-DBB10DEB1214}" type="presParOf" srcId="{EA9E86A9-94A4-4F6B-B2D5-08153D0E8C39}" destId="{28FFF97D-0AE3-49E3-A607-5532CE0CA23A}" srcOrd="4" destOrd="0" presId="urn:microsoft.com/office/officeart/2018/2/layout/IconVerticalSolidList"/>
    <dgm:cxn modelId="{AFD80505-1035-4477-B7DA-43A4E50BF994}" type="presParOf" srcId="{28FFF97D-0AE3-49E3-A607-5532CE0CA23A}" destId="{5AD29700-4A58-46C0-BE24-2C2621C9AC01}" srcOrd="0" destOrd="0" presId="urn:microsoft.com/office/officeart/2018/2/layout/IconVerticalSolidList"/>
    <dgm:cxn modelId="{67ECA725-D3B2-4F3A-8E67-F167142105AA}" type="presParOf" srcId="{28FFF97D-0AE3-49E3-A607-5532CE0CA23A}" destId="{1C5FC865-C3FD-46F4-A853-E9D189B2296D}" srcOrd="1" destOrd="0" presId="urn:microsoft.com/office/officeart/2018/2/layout/IconVerticalSolidList"/>
    <dgm:cxn modelId="{459B2FCD-C6F1-4C27-887F-E71AD3C746E3}" type="presParOf" srcId="{28FFF97D-0AE3-49E3-A607-5532CE0CA23A}" destId="{005F1238-03B0-402A-BD49-7D77F2CCB205}" srcOrd="2" destOrd="0" presId="urn:microsoft.com/office/officeart/2018/2/layout/IconVerticalSolidList"/>
    <dgm:cxn modelId="{1881961C-A005-43D9-B9B9-35D6081990A1}" type="presParOf" srcId="{28FFF97D-0AE3-49E3-A607-5532CE0CA23A}" destId="{F89DAD14-C169-4BAC-BB28-96C113BBC484}" srcOrd="3" destOrd="0" presId="urn:microsoft.com/office/officeart/2018/2/layout/IconVerticalSolidList"/>
    <dgm:cxn modelId="{185D742B-E556-47F9-BC87-4D1C12996F52}" type="presParOf" srcId="{EA9E86A9-94A4-4F6B-B2D5-08153D0E8C39}" destId="{C67FA797-0E3D-4083-BADD-4DFFC29153D6}" srcOrd="5" destOrd="0" presId="urn:microsoft.com/office/officeart/2018/2/layout/IconVerticalSolidList"/>
    <dgm:cxn modelId="{27EBC9DB-B7EF-40B9-8284-D3A6CE6FA030}" type="presParOf" srcId="{EA9E86A9-94A4-4F6B-B2D5-08153D0E8C39}" destId="{64C542AA-7005-4DF1-BA34-8E50360DC28B}" srcOrd="6" destOrd="0" presId="urn:microsoft.com/office/officeart/2018/2/layout/IconVerticalSolidList"/>
    <dgm:cxn modelId="{2D2929D7-8C93-4004-A3B6-16FC702B6E11}" type="presParOf" srcId="{64C542AA-7005-4DF1-BA34-8E50360DC28B}" destId="{5EA1F3B4-977E-454D-92DC-CDD9F9A7C8E1}" srcOrd="0" destOrd="0" presId="urn:microsoft.com/office/officeart/2018/2/layout/IconVerticalSolidList"/>
    <dgm:cxn modelId="{28A1F9C8-C2FB-4755-815D-A74861504701}" type="presParOf" srcId="{64C542AA-7005-4DF1-BA34-8E50360DC28B}" destId="{0A5ADA0A-531E-4C55-9130-4D56F23A3C23}" srcOrd="1" destOrd="0" presId="urn:microsoft.com/office/officeart/2018/2/layout/IconVerticalSolidList"/>
    <dgm:cxn modelId="{D743A80F-2E0C-405C-AB2E-10CBF678734E}" type="presParOf" srcId="{64C542AA-7005-4DF1-BA34-8E50360DC28B}" destId="{8C7E5800-E2F2-43CE-976A-C38EC1943F20}" srcOrd="2" destOrd="0" presId="urn:microsoft.com/office/officeart/2018/2/layout/IconVerticalSolidList"/>
    <dgm:cxn modelId="{4207835D-CE6F-4885-86B1-04250CC0D033}" type="presParOf" srcId="{64C542AA-7005-4DF1-BA34-8E50360DC28B}" destId="{A7272012-97DD-4167-9AB5-67632E849379}" srcOrd="3" destOrd="0" presId="urn:microsoft.com/office/officeart/2018/2/layout/IconVerticalSolidList"/>
    <dgm:cxn modelId="{FE6181B2-A778-4F5A-B234-6B43157DFFB0}" type="presParOf" srcId="{EA9E86A9-94A4-4F6B-B2D5-08153D0E8C39}" destId="{E2049ED7-B684-4245-93DB-6D1C525EABF1}" srcOrd="7" destOrd="0" presId="urn:microsoft.com/office/officeart/2018/2/layout/IconVerticalSolidList"/>
    <dgm:cxn modelId="{6BC83A5F-3417-43AD-819E-3E1618041C1F}" type="presParOf" srcId="{EA9E86A9-94A4-4F6B-B2D5-08153D0E8C39}" destId="{F1349018-F627-49FE-B4DF-11F5E3C5C823}" srcOrd="8" destOrd="0" presId="urn:microsoft.com/office/officeart/2018/2/layout/IconVerticalSolidList"/>
    <dgm:cxn modelId="{6B9EAD61-885B-40C1-9B2A-002A22C676DC}" type="presParOf" srcId="{F1349018-F627-49FE-B4DF-11F5E3C5C823}" destId="{5DE5C3AC-37A7-432C-8CE7-97459DD0CC54}" srcOrd="0" destOrd="0" presId="urn:microsoft.com/office/officeart/2018/2/layout/IconVerticalSolidList"/>
    <dgm:cxn modelId="{09F8F332-BD3D-45CD-90D0-46B2AADDCA8A}" type="presParOf" srcId="{F1349018-F627-49FE-B4DF-11F5E3C5C823}" destId="{553C3F3F-B9B7-429E-A2D6-26CE1C5DB86B}" srcOrd="1" destOrd="0" presId="urn:microsoft.com/office/officeart/2018/2/layout/IconVerticalSolidList"/>
    <dgm:cxn modelId="{9E06401E-2A59-4E20-AFEF-902B0DFB8BE1}" type="presParOf" srcId="{F1349018-F627-49FE-B4DF-11F5E3C5C823}" destId="{AC4FD057-C3DA-44AB-978A-89D3850909A1}" srcOrd="2" destOrd="0" presId="urn:microsoft.com/office/officeart/2018/2/layout/IconVerticalSolidList"/>
    <dgm:cxn modelId="{12F7A617-98D4-4C8B-A70F-1DA27D2C7BA8}" type="presParOf" srcId="{F1349018-F627-49FE-B4DF-11F5E3C5C823}" destId="{EBD4086A-75F7-4DE5-8DA9-081B8AB05B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E2AFE-5101-4150-9DC4-4CB10631DA21}">
      <dsp:nvSpPr>
        <dsp:cNvPr id="0" name=""/>
        <dsp:cNvSpPr/>
      </dsp:nvSpPr>
      <dsp:spPr>
        <a:xfrm>
          <a:off x="0" y="3571"/>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E600A-BE5D-4E89-BC7D-F8B7B91D869E}">
      <dsp:nvSpPr>
        <dsp:cNvPr id="0" name=""/>
        <dsp:cNvSpPr/>
      </dsp:nvSpPr>
      <dsp:spPr>
        <a:xfrm>
          <a:off x="230144" y="174753"/>
          <a:ext cx="418445" cy="41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7FF73F-86CA-4EEF-8540-7AB8511D89A6}">
      <dsp:nvSpPr>
        <dsp:cNvPr id="0" name=""/>
        <dsp:cNvSpPr/>
      </dsp:nvSpPr>
      <dsp:spPr>
        <a:xfrm>
          <a:off x="878734" y="3571"/>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b="0" i="0" kern="1200"/>
            <a:t>Spring Boot</a:t>
          </a:r>
          <a:endParaRPr lang="en-US" sz="1900" kern="1200"/>
        </a:p>
      </dsp:txBody>
      <dsp:txXfrm>
        <a:off x="878734" y="3571"/>
        <a:ext cx="5617315" cy="760809"/>
      </dsp:txXfrm>
    </dsp:sp>
    <dsp:sp modelId="{889E71EC-2852-49FD-A7DC-8B217323A64A}">
      <dsp:nvSpPr>
        <dsp:cNvPr id="0" name=""/>
        <dsp:cNvSpPr/>
      </dsp:nvSpPr>
      <dsp:spPr>
        <a:xfrm>
          <a:off x="0" y="954583"/>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721695-E881-4560-9CC9-95040621044B}">
      <dsp:nvSpPr>
        <dsp:cNvPr id="0" name=""/>
        <dsp:cNvSpPr/>
      </dsp:nvSpPr>
      <dsp:spPr>
        <a:xfrm>
          <a:off x="230144" y="1125765"/>
          <a:ext cx="418445" cy="41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7316E5-20FC-4BD9-86C4-9117CC66F5FA}">
      <dsp:nvSpPr>
        <dsp:cNvPr id="0" name=""/>
        <dsp:cNvSpPr/>
      </dsp:nvSpPr>
      <dsp:spPr>
        <a:xfrm>
          <a:off x="878734" y="954583"/>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b="0" i="0" kern="1200"/>
            <a:t>Spring Mvc</a:t>
          </a:r>
          <a:endParaRPr lang="en-US" sz="1900" kern="1200"/>
        </a:p>
      </dsp:txBody>
      <dsp:txXfrm>
        <a:off x="878734" y="954583"/>
        <a:ext cx="5617315" cy="760809"/>
      </dsp:txXfrm>
    </dsp:sp>
    <dsp:sp modelId="{5AD29700-4A58-46C0-BE24-2C2621C9AC01}">
      <dsp:nvSpPr>
        <dsp:cNvPr id="0" name=""/>
        <dsp:cNvSpPr/>
      </dsp:nvSpPr>
      <dsp:spPr>
        <a:xfrm>
          <a:off x="0" y="1905595"/>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FC865-C3FD-46F4-A853-E9D189B2296D}">
      <dsp:nvSpPr>
        <dsp:cNvPr id="0" name=""/>
        <dsp:cNvSpPr/>
      </dsp:nvSpPr>
      <dsp:spPr>
        <a:xfrm>
          <a:off x="230144" y="2076777"/>
          <a:ext cx="418445" cy="41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9DAD14-C169-4BAC-BB28-96C113BBC484}">
      <dsp:nvSpPr>
        <dsp:cNvPr id="0" name=""/>
        <dsp:cNvSpPr/>
      </dsp:nvSpPr>
      <dsp:spPr>
        <a:xfrm>
          <a:off x="878734" y="1905595"/>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b="0" i="0" kern="1200"/>
            <a:t>Hibernate</a:t>
          </a:r>
          <a:endParaRPr lang="en-US" sz="1900" kern="1200"/>
        </a:p>
      </dsp:txBody>
      <dsp:txXfrm>
        <a:off x="878734" y="1905595"/>
        <a:ext cx="5617315" cy="760809"/>
      </dsp:txXfrm>
    </dsp:sp>
    <dsp:sp modelId="{5EA1F3B4-977E-454D-92DC-CDD9F9A7C8E1}">
      <dsp:nvSpPr>
        <dsp:cNvPr id="0" name=""/>
        <dsp:cNvSpPr/>
      </dsp:nvSpPr>
      <dsp:spPr>
        <a:xfrm>
          <a:off x="0" y="2856607"/>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ADA0A-531E-4C55-9130-4D56F23A3C23}">
      <dsp:nvSpPr>
        <dsp:cNvPr id="0" name=""/>
        <dsp:cNvSpPr/>
      </dsp:nvSpPr>
      <dsp:spPr>
        <a:xfrm>
          <a:off x="230144" y="3027789"/>
          <a:ext cx="418445" cy="418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272012-97DD-4167-9AB5-67632E849379}">
      <dsp:nvSpPr>
        <dsp:cNvPr id="0" name=""/>
        <dsp:cNvSpPr/>
      </dsp:nvSpPr>
      <dsp:spPr>
        <a:xfrm>
          <a:off x="878734" y="2856607"/>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b="0" i="0" kern="1200"/>
            <a:t>Maven</a:t>
          </a:r>
          <a:endParaRPr lang="en-US" sz="1900" kern="1200"/>
        </a:p>
      </dsp:txBody>
      <dsp:txXfrm>
        <a:off x="878734" y="2856607"/>
        <a:ext cx="5617315" cy="760809"/>
      </dsp:txXfrm>
    </dsp:sp>
    <dsp:sp modelId="{5DE5C3AC-37A7-432C-8CE7-97459DD0CC54}">
      <dsp:nvSpPr>
        <dsp:cNvPr id="0" name=""/>
        <dsp:cNvSpPr/>
      </dsp:nvSpPr>
      <dsp:spPr>
        <a:xfrm>
          <a:off x="0" y="3807618"/>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C3F3F-B9B7-429E-A2D6-26CE1C5DB86B}">
      <dsp:nvSpPr>
        <dsp:cNvPr id="0" name=""/>
        <dsp:cNvSpPr/>
      </dsp:nvSpPr>
      <dsp:spPr>
        <a:xfrm>
          <a:off x="230144" y="3978800"/>
          <a:ext cx="418445" cy="418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D4086A-75F7-4DE5-8DA9-081B8AB05BE6}">
      <dsp:nvSpPr>
        <dsp:cNvPr id="0" name=""/>
        <dsp:cNvSpPr/>
      </dsp:nvSpPr>
      <dsp:spPr>
        <a:xfrm>
          <a:off x="878734" y="3807618"/>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b="0" i="0" kern="1200"/>
            <a:t>Microservices(ZuulProxy,Eureka,JUnit)</a:t>
          </a:r>
          <a:endParaRPr lang="en-US" sz="1900" kern="1200"/>
        </a:p>
      </dsp:txBody>
      <dsp:txXfrm>
        <a:off x="878734" y="3807618"/>
        <a:ext cx="5617315" cy="760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9643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2725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81323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097991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81852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73883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36137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40498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0819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3449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1563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9045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092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9/23/2019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1296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9886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3493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4259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9/23/2019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119934979"/>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file:///C:\Users\JAURAV%20RATHORE\Desktop\Demo\login.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1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DC910-D2E1-47EC-A706-DF44C6A08B9B}"/>
              </a:ext>
            </a:extLst>
          </p:cNvPr>
          <p:cNvSpPr>
            <a:spLocks noGrp="1"/>
          </p:cNvSpPr>
          <p:nvPr>
            <p:ph type="title"/>
          </p:nvPr>
        </p:nvSpPr>
        <p:spPr>
          <a:xfrm>
            <a:off x="7922984" y="922046"/>
            <a:ext cx="3352375" cy="5323750"/>
          </a:xfrm>
          <a:prstGeom prst="ellipse">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b">
            <a:noAutofit/>
          </a:bodyPr>
          <a:lstStyle/>
          <a:p>
            <a:pPr>
              <a:lnSpc>
                <a:spcPct val="90000"/>
              </a:lnSpc>
            </a:pPr>
            <a:r>
              <a:rPr lang="en-US" sz="2800" b="1">
                <a:solidFill>
                  <a:srgbClr val="7030A0"/>
                </a:solidFill>
                <a:latin typeface="+mj-lt"/>
                <a:ea typeface="+mj-ea"/>
                <a:cs typeface="+mj-cs"/>
              </a:rPr>
              <a:t>University Application Form Management System Using Spring Boot Microservices</a:t>
            </a:r>
            <a:endParaRPr lang="en-US" sz="2800" b="1">
              <a:solidFill>
                <a:srgbClr val="7030A0"/>
              </a:solidFill>
              <a:ea typeface="+mj-ea"/>
              <a:cs typeface="+mj-cs"/>
            </a:endParaRPr>
          </a:p>
        </p:txBody>
      </p:sp>
      <p:sp>
        <p:nvSpPr>
          <p:cNvPr id="3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4" name="Freeform: Shape 2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2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A screenshot of a cell phone&#10;&#10;Description generated with very high confidence">
            <a:extLst>
              <a:ext uri="{FF2B5EF4-FFF2-40B4-BE49-F238E27FC236}">
                <a16:creationId xmlns:a16="http://schemas.microsoft.com/office/drawing/2014/main" id="{89BF2DD6-06DC-45FF-80A4-1A5667020E90}"/>
              </a:ext>
            </a:extLst>
          </p:cNvPr>
          <p:cNvPicPr>
            <a:picLocks noChangeAspect="1"/>
          </p:cNvPicPr>
          <p:nvPr/>
        </p:nvPicPr>
        <p:blipFill>
          <a:blip r:embed="rId6"/>
          <a:stretch>
            <a:fillRect/>
          </a:stretch>
        </p:blipFill>
        <p:spPr>
          <a:xfrm>
            <a:off x="643854" y="337188"/>
            <a:ext cx="6270662" cy="612564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4445634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E859E5-2DEE-4F19-8449-0EF3A48D0BD2}"/>
              </a:ext>
            </a:extLst>
          </p:cNvPr>
          <p:cNvSpPr txBox="1"/>
          <p:nvPr/>
        </p:nvSpPr>
        <p:spPr>
          <a:xfrm>
            <a:off x="8191925" y="1325880"/>
            <a:ext cx="3711808" cy="34259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lnSpc>
                <a:spcPct val="90000"/>
              </a:lnSpc>
              <a:spcBef>
                <a:spcPct val="0"/>
              </a:spcBef>
              <a:spcAft>
                <a:spcPts val="600"/>
              </a:spcAft>
            </a:pPr>
            <a:r>
              <a:rPr lang="en-US" sz="4200" b="0" i="0" kern="1200">
                <a:solidFill>
                  <a:srgbClr val="EBEBEB"/>
                </a:solidFill>
                <a:latin typeface="+mj-lt"/>
                <a:ea typeface="+mj-ea"/>
                <a:cs typeface="+mj-cs"/>
              </a:rPr>
              <a:t>Layered Architecture Of Application</a:t>
            </a:r>
          </a:p>
        </p:txBody>
      </p:sp>
      <p:sp>
        <p:nvSpPr>
          <p:cNvPr id="4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7" name="Freeform: Shape 4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4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A screenshot of a cell phone&#10;&#10;Description generated with high confidence">
            <a:extLst>
              <a:ext uri="{FF2B5EF4-FFF2-40B4-BE49-F238E27FC236}">
                <a16:creationId xmlns:a16="http://schemas.microsoft.com/office/drawing/2014/main" id="{0BDD4605-7323-498D-ABB7-99036B68C7E1}"/>
              </a:ext>
            </a:extLst>
          </p:cNvPr>
          <p:cNvPicPr>
            <a:picLocks noChangeAspect="1"/>
          </p:cNvPicPr>
          <p:nvPr/>
        </p:nvPicPr>
        <p:blipFill>
          <a:blip r:embed="rId6"/>
          <a:stretch>
            <a:fillRect/>
          </a:stretch>
        </p:blipFill>
        <p:spPr>
          <a:xfrm>
            <a:off x="-3127" y="-2630"/>
            <a:ext cx="7553629" cy="6862793"/>
          </a:xfrm>
          <a:prstGeom prst="rect">
            <a:avLst/>
          </a:prstGeom>
          <a:effectLst/>
        </p:spPr>
      </p:pic>
    </p:spTree>
    <p:extLst>
      <p:ext uri="{BB962C8B-B14F-4D97-AF65-F5344CB8AC3E}">
        <p14:creationId xmlns:p14="http://schemas.microsoft.com/office/powerpoint/2010/main" val="299737518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25BACD-D36A-4329-AD7B-80BED06AF96A}"/>
              </a:ext>
            </a:extLst>
          </p:cNvPr>
          <p:cNvSpPr txBox="1"/>
          <p:nvPr/>
        </p:nvSpPr>
        <p:spPr>
          <a:xfrm>
            <a:off x="2147418" y="-1998"/>
            <a:ext cx="6385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              </a:t>
            </a:r>
            <a:r>
              <a:rPr lang="en-US" sz="3200">
                <a:solidFill>
                  <a:srgbClr val="92D050"/>
                </a:solidFill>
              </a:rPr>
              <a:t>Work Flow Of Project</a:t>
            </a:r>
          </a:p>
        </p:txBody>
      </p:sp>
      <p:pic>
        <p:nvPicPr>
          <p:cNvPr id="6" name="Picture 6" descr="A screenshot of a cell phone&#10;&#10;Description generated with very high confidence">
            <a:extLst>
              <a:ext uri="{FF2B5EF4-FFF2-40B4-BE49-F238E27FC236}">
                <a16:creationId xmlns:a16="http://schemas.microsoft.com/office/drawing/2014/main" id="{7B9CFEB2-4485-4B4F-997D-A8545EE2279A}"/>
              </a:ext>
            </a:extLst>
          </p:cNvPr>
          <p:cNvPicPr>
            <a:picLocks noChangeAspect="1"/>
          </p:cNvPicPr>
          <p:nvPr/>
        </p:nvPicPr>
        <p:blipFill>
          <a:blip r:embed="rId2"/>
          <a:stretch>
            <a:fillRect/>
          </a:stretch>
        </p:blipFill>
        <p:spPr>
          <a:xfrm>
            <a:off x="-5750" y="584625"/>
            <a:ext cx="12203501" cy="6278223"/>
          </a:xfrm>
          <a:prstGeom prst="rect">
            <a:avLst/>
          </a:prstGeom>
        </p:spPr>
      </p:pic>
    </p:spTree>
    <p:extLst>
      <p:ext uri="{BB962C8B-B14F-4D97-AF65-F5344CB8AC3E}">
        <p14:creationId xmlns:p14="http://schemas.microsoft.com/office/powerpoint/2010/main" val="159333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B2B5C8-2A87-44F1-A242-916AE6176A9D}"/>
              </a:ext>
            </a:extLst>
          </p:cNvPr>
          <p:cNvSpPr txBox="1"/>
          <p:nvPr/>
        </p:nvSpPr>
        <p:spPr>
          <a:xfrm>
            <a:off x="648304" y="333829"/>
            <a:ext cx="9431866"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92D050"/>
                </a:solidFill>
              </a:rPr>
              <a:t>There are 4 services in our project </a:t>
            </a:r>
          </a:p>
          <a:p>
            <a:endParaRPr lang="en-US"/>
          </a:p>
          <a:p>
            <a:endParaRPr lang="en-US" sz="2800"/>
          </a:p>
          <a:p>
            <a:pPr marL="285750" indent="-285750">
              <a:buFont typeface="Wingdings"/>
              <a:buChar char="Ø"/>
            </a:pPr>
            <a:r>
              <a:rPr lang="en-US" sz="2800"/>
              <a:t>Student Registration </a:t>
            </a:r>
          </a:p>
          <a:p>
            <a:pPr marL="285750" indent="-285750">
              <a:buFont typeface="Wingdings"/>
              <a:buChar char="Ø"/>
            </a:pPr>
            <a:endParaRPr lang="en-US" sz="2800"/>
          </a:p>
          <a:p>
            <a:pPr marL="285750" indent="-285750">
              <a:buFont typeface="Wingdings"/>
              <a:buChar char="Ø"/>
            </a:pPr>
            <a:r>
              <a:rPr lang="en-US" sz="2800"/>
              <a:t>Student Sign in</a:t>
            </a:r>
          </a:p>
          <a:p>
            <a:pPr marL="285750" indent="-285750">
              <a:buFont typeface="Wingdings"/>
              <a:buChar char="Ø"/>
            </a:pPr>
            <a:endParaRPr lang="en-US" sz="2800"/>
          </a:p>
          <a:p>
            <a:pPr marL="285750" indent="-285750">
              <a:buFont typeface="Wingdings"/>
              <a:buChar char="Ø"/>
            </a:pPr>
            <a:r>
              <a:rPr lang="en-US" sz="2800"/>
              <a:t>View Profile</a:t>
            </a:r>
          </a:p>
          <a:p>
            <a:pPr marL="285750" indent="-285750">
              <a:buFont typeface="Wingdings"/>
              <a:buChar char="Ø"/>
            </a:pPr>
            <a:endParaRPr lang="en-US" sz="2800"/>
          </a:p>
          <a:p>
            <a:pPr marL="285750" indent="-285750">
              <a:buFont typeface="Wingdings"/>
              <a:buChar char="Ø"/>
            </a:pPr>
            <a:r>
              <a:rPr lang="en-US" sz="2800"/>
              <a:t>Student Record Modification</a:t>
            </a:r>
          </a:p>
          <a:p>
            <a:pPr marL="285750" indent="-285750">
              <a:buFont typeface="Wingdings"/>
              <a:buChar char="Ø"/>
            </a:pPr>
            <a:endParaRPr lang="en-US" sz="2800"/>
          </a:p>
          <a:p>
            <a:endParaRPr lang="en-US" sz="2800"/>
          </a:p>
          <a:p>
            <a:pPr marL="285750" indent="-285750">
              <a:buFont typeface="Wingdings"/>
              <a:buChar char="Ø"/>
            </a:pPr>
            <a:endParaRPr lang="en-US"/>
          </a:p>
          <a:p>
            <a:endParaRPr lang="en-US"/>
          </a:p>
          <a:p>
            <a:pPr marL="285750" indent="-285750">
              <a:buFont typeface="Wingdings"/>
              <a:buChar char="Ø"/>
            </a:pPr>
            <a:endParaRPr lang="en-US"/>
          </a:p>
        </p:txBody>
      </p:sp>
    </p:spTree>
    <p:extLst>
      <p:ext uri="{BB962C8B-B14F-4D97-AF65-F5344CB8AC3E}">
        <p14:creationId xmlns:p14="http://schemas.microsoft.com/office/powerpoint/2010/main" val="109930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54C90-FE8F-4966-9D95-DC755297E0E8}"/>
              </a:ext>
            </a:extLst>
          </p:cNvPr>
          <p:cNvSpPr txBox="1"/>
          <p:nvPr/>
        </p:nvSpPr>
        <p:spPr>
          <a:xfrm>
            <a:off x="454326" y="339306"/>
            <a:ext cx="1072263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     </a:t>
            </a:r>
            <a:r>
              <a:rPr lang="en-US" sz="3200">
                <a:solidFill>
                  <a:srgbClr val="FFFFFF"/>
                </a:solidFill>
              </a:rPr>
              <a:t>                   </a:t>
            </a:r>
            <a:r>
              <a:rPr lang="en-US" sz="3600">
                <a:solidFill>
                  <a:srgbClr val="92D050"/>
                </a:solidFill>
              </a:rPr>
              <a:t>How Project Works?</a:t>
            </a:r>
          </a:p>
          <a:p>
            <a:endParaRPr lang="en-US" sz="2400"/>
          </a:p>
          <a:p>
            <a:pPr marL="342900" indent="-342900">
              <a:buFont typeface="Wingdings"/>
              <a:buChar char="Ø"/>
            </a:pPr>
            <a:r>
              <a:rPr lang="en-US" sz="2400"/>
              <a:t>Student will Put the URI In any Web Browser</a:t>
            </a:r>
            <a:endParaRPr lang="en-US"/>
          </a:p>
          <a:p>
            <a:endParaRPr lang="en-US" sz="3200">
              <a:solidFill>
                <a:srgbClr val="92D050"/>
              </a:solidFill>
            </a:endParaRPr>
          </a:p>
          <a:p>
            <a:endParaRPr lang="en-US" sz="3200">
              <a:solidFill>
                <a:srgbClr val="92D050"/>
              </a:solidFill>
            </a:endParaRPr>
          </a:p>
          <a:p>
            <a:endParaRPr lang="en-US" sz="3200">
              <a:solidFill>
                <a:srgbClr val="92D050"/>
              </a:solidFill>
            </a:endParaRPr>
          </a:p>
          <a:p>
            <a:endParaRPr lang="en-US" sz="2400">
              <a:solidFill>
                <a:srgbClr val="FFFFFF"/>
              </a:solidFill>
            </a:endParaRPr>
          </a:p>
          <a:p>
            <a:endParaRPr lang="en-US" sz="2400">
              <a:solidFill>
                <a:srgbClr val="FFFFFF"/>
              </a:solidFill>
            </a:endParaRPr>
          </a:p>
          <a:p>
            <a:endParaRPr lang="en-US" sz="2400">
              <a:solidFill>
                <a:srgbClr val="FFFFFF"/>
              </a:solidFill>
            </a:endParaRPr>
          </a:p>
          <a:p>
            <a:pPr marL="342900" indent="-342900">
              <a:buFont typeface="Wingdings"/>
              <a:buChar char="Ø"/>
            </a:pPr>
            <a:r>
              <a:rPr lang="en-US" sz="2400">
                <a:solidFill>
                  <a:srgbClr val="FFFFFF"/>
                </a:solidFill>
              </a:rPr>
              <a:t>University Registration Portal page will open</a:t>
            </a:r>
            <a:endParaRPr lang="en-US"/>
          </a:p>
          <a:p>
            <a:endParaRPr lang="en-US" sz="3200">
              <a:solidFill>
                <a:srgbClr val="92D050"/>
              </a:solidFill>
            </a:endParaRPr>
          </a:p>
        </p:txBody>
      </p:sp>
      <p:sp>
        <p:nvSpPr>
          <p:cNvPr id="4" name="Rectangle 3">
            <a:extLst>
              <a:ext uri="{FF2B5EF4-FFF2-40B4-BE49-F238E27FC236}">
                <a16:creationId xmlns:a16="http://schemas.microsoft.com/office/drawing/2014/main" id="{220B4356-D338-4A8C-AFB3-BCB67682CA4D}"/>
              </a:ext>
            </a:extLst>
          </p:cNvPr>
          <p:cNvSpPr/>
          <p:nvPr/>
        </p:nvSpPr>
        <p:spPr>
          <a:xfrm>
            <a:off x="1259098" y="2394908"/>
            <a:ext cx="8502302" cy="10351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a:solidFill>
                  <a:srgbClr val="92D050"/>
                </a:solidFill>
                <a:ea typeface="+mn-lt"/>
                <a:cs typeface="+mn-lt"/>
                <a:hlinkClick r:id="rId2"/>
              </a:rPr>
              <a:t>https:///C:/Users/JAURAV%20RATHORE/Desktop/Demo/login.html</a:t>
            </a:r>
            <a:endParaRPr lang="en-US" sz="2000">
              <a:solidFill>
                <a:srgbClr val="92D050"/>
              </a:solidFill>
            </a:endParaRPr>
          </a:p>
        </p:txBody>
      </p:sp>
    </p:spTree>
    <p:extLst>
      <p:ext uri="{BB962C8B-B14F-4D97-AF65-F5344CB8AC3E}">
        <p14:creationId xmlns:p14="http://schemas.microsoft.com/office/powerpoint/2010/main" val="150321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38BF1C-5D1B-41C3-B2F6-C338C2D27367}"/>
              </a:ext>
            </a:extLst>
          </p:cNvPr>
          <p:cNvSpPr txBox="1"/>
          <p:nvPr/>
        </p:nvSpPr>
        <p:spPr>
          <a:xfrm>
            <a:off x="1662024" y="425570"/>
            <a:ext cx="74445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sz="2800" b="1">
                <a:solidFill>
                  <a:srgbClr val="92D050"/>
                </a:solidFill>
              </a:rPr>
              <a:t>            University Admission Portal Page</a:t>
            </a:r>
          </a:p>
        </p:txBody>
      </p:sp>
      <p:pic>
        <p:nvPicPr>
          <p:cNvPr id="3" name="Picture 3" descr="A screen shot of a computer&#10;&#10;Description generated with very high confidence">
            <a:extLst>
              <a:ext uri="{FF2B5EF4-FFF2-40B4-BE49-F238E27FC236}">
                <a16:creationId xmlns:a16="http://schemas.microsoft.com/office/drawing/2014/main" id="{6083FAF1-FBF1-4CFA-BC46-EA7960729BDE}"/>
              </a:ext>
            </a:extLst>
          </p:cNvPr>
          <p:cNvPicPr>
            <a:picLocks noChangeAspect="1"/>
          </p:cNvPicPr>
          <p:nvPr/>
        </p:nvPicPr>
        <p:blipFill>
          <a:blip r:embed="rId2"/>
          <a:stretch>
            <a:fillRect/>
          </a:stretch>
        </p:blipFill>
        <p:spPr>
          <a:xfrm>
            <a:off x="-5750" y="1191363"/>
            <a:ext cx="12203500" cy="5668596"/>
          </a:xfrm>
          <a:prstGeom prst="rect">
            <a:avLst/>
          </a:prstGeom>
        </p:spPr>
      </p:pic>
    </p:spTree>
    <p:extLst>
      <p:ext uri="{BB962C8B-B14F-4D97-AF65-F5344CB8AC3E}">
        <p14:creationId xmlns:p14="http://schemas.microsoft.com/office/powerpoint/2010/main" val="124310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6E3087-A6BD-4427-8298-E7BE0A2BC14E}"/>
              </a:ext>
            </a:extLst>
          </p:cNvPr>
          <p:cNvSpPr txBox="1"/>
          <p:nvPr/>
        </p:nvSpPr>
        <p:spPr>
          <a:xfrm>
            <a:off x="4724400" y="31055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92D050"/>
                </a:solidFill>
              </a:rPr>
              <a:t>Click on Log in</a:t>
            </a:r>
          </a:p>
        </p:txBody>
      </p:sp>
      <p:pic>
        <p:nvPicPr>
          <p:cNvPr id="3" name="Picture 3" descr="A screen shot of a computer&#10;&#10;Description generated with very high confidence">
            <a:extLst>
              <a:ext uri="{FF2B5EF4-FFF2-40B4-BE49-F238E27FC236}">
                <a16:creationId xmlns:a16="http://schemas.microsoft.com/office/drawing/2014/main" id="{6CF96878-92FA-44EE-B8FD-5C776B55C639}"/>
              </a:ext>
            </a:extLst>
          </p:cNvPr>
          <p:cNvPicPr>
            <a:picLocks noChangeAspect="1"/>
          </p:cNvPicPr>
          <p:nvPr/>
        </p:nvPicPr>
        <p:blipFill>
          <a:blip r:embed="rId2"/>
          <a:stretch>
            <a:fillRect/>
          </a:stretch>
        </p:blipFill>
        <p:spPr>
          <a:xfrm>
            <a:off x="-5750" y="932569"/>
            <a:ext cx="12203500" cy="5927390"/>
          </a:xfrm>
          <a:prstGeom prst="rect">
            <a:avLst/>
          </a:prstGeom>
        </p:spPr>
      </p:pic>
    </p:spTree>
    <p:extLst>
      <p:ext uri="{BB962C8B-B14F-4D97-AF65-F5344CB8AC3E}">
        <p14:creationId xmlns:p14="http://schemas.microsoft.com/office/powerpoint/2010/main" val="402406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72498-DE62-4173-ACCF-7BF3E00D5C69}"/>
              </a:ext>
            </a:extLst>
          </p:cNvPr>
          <p:cNvSpPr txBox="1"/>
          <p:nvPr/>
        </p:nvSpPr>
        <p:spPr>
          <a:xfrm>
            <a:off x="3401684" y="411192"/>
            <a:ext cx="53886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92D050"/>
                </a:solidFill>
              </a:rPr>
              <a:t>How to Run This Project</a:t>
            </a:r>
          </a:p>
        </p:txBody>
      </p:sp>
    </p:spTree>
    <p:extLst>
      <p:ext uri="{BB962C8B-B14F-4D97-AF65-F5344CB8AC3E}">
        <p14:creationId xmlns:p14="http://schemas.microsoft.com/office/powerpoint/2010/main" val="391015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F6859-21FA-4EC6-B75B-777AAB4238F6}"/>
              </a:ext>
            </a:extLst>
          </p:cNvPr>
          <p:cNvSpPr txBox="1"/>
          <p:nvPr/>
        </p:nvSpPr>
        <p:spPr>
          <a:xfrm>
            <a:off x="40342" y="656665"/>
            <a:ext cx="12122523" cy="156966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9600">
                <a:solidFill>
                  <a:srgbClr val="7030A0"/>
                </a:solidFill>
                <a:latin typeface="Brush Script MT"/>
              </a:rPr>
              <a:t>      Thank You</a:t>
            </a:r>
            <a:endParaRPr lang="en-US" sz="9600">
              <a:solidFill>
                <a:srgbClr val="7030A0"/>
              </a:solidFill>
            </a:endParaRPr>
          </a:p>
        </p:txBody>
      </p:sp>
      <p:sp>
        <p:nvSpPr>
          <p:cNvPr id="3" name="Star: 4 Points 2">
            <a:extLst>
              <a:ext uri="{FF2B5EF4-FFF2-40B4-BE49-F238E27FC236}">
                <a16:creationId xmlns:a16="http://schemas.microsoft.com/office/drawing/2014/main" id="{4297A7A5-7BD5-45A9-A2D5-AB23323978CF}"/>
              </a:ext>
            </a:extLst>
          </p:cNvPr>
          <p:cNvSpPr/>
          <p:nvPr/>
        </p:nvSpPr>
        <p:spPr>
          <a:xfrm>
            <a:off x="484094" y="1044389"/>
            <a:ext cx="918882" cy="918882"/>
          </a:xfrm>
          <a:prstGeom prst="star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rgbClr val="92D050"/>
              </a:solidFill>
            </a:endParaRPr>
          </a:p>
        </p:txBody>
      </p:sp>
      <p:sp>
        <p:nvSpPr>
          <p:cNvPr id="4" name="Star: 4 Points 3">
            <a:extLst>
              <a:ext uri="{FF2B5EF4-FFF2-40B4-BE49-F238E27FC236}">
                <a16:creationId xmlns:a16="http://schemas.microsoft.com/office/drawing/2014/main" id="{4ACA6705-11F6-40F8-BA97-850CC0EB1745}"/>
              </a:ext>
            </a:extLst>
          </p:cNvPr>
          <p:cNvSpPr/>
          <p:nvPr/>
        </p:nvSpPr>
        <p:spPr>
          <a:xfrm>
            <a:off x="9793381" y="1097616"/>
            <a:ext cx="918882" cy="918882"/>
          </a:xfrm>
          <a:prstGeom prst="star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187686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302C7-9B84-43EA-80CB-EF748CD2E2A2}"/>
              </a:ext>
            </a:extLst>
          </p:cNvPr>
          <p:cNvSpPr txBox="1"/>
          <p:nvPr/>
        </p:nvSpPr>
        <p:spPr>
          <a:xfrm>
            <a:off x="1072551" y="310552"/>
            <a:ext cx="9299275"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p>
          <a:p>
            <a:pPr algn="l"/>
            <a:r>
              <a:rPr lang="en-US" sz="3200" b="1" u="sng">
                <a:solidFill>
                  <a:srgbClr val="92D050"/>
                </a:solidFill>
              </a:rPr>
              <a:t>Objective/Vision</a:t>
            </a:r>
            <a:endParaRPr lang="en-US" b="1" u="sng">
              <a:solidFill>
                <a:srgbClr val="92D050"/>
              </a:solidFill>
            </a:endParaRPr>
          </a:p>
          <a:p>
            <a:endParaRPr lang="en-US" u="sng"/>
          </a:p>
          <a:p>
            <a:r>
              <a:rPr lang="en-US" sz="2400"/>
              <a:t>A Web Application for University Admission Application where Student/Applicant can Register his detail/View/Modify his Profile.</a:t>
            </a:r>
          </a:p>
          <a:p>
            <a:endParaRPr lang="en-US" sz="2400"/>
          </a:p>
          <a:p>
            <a:endParaRPr lang="en-US"/>
          </a:p>
          <a:p>
            <a:endParaRPr lang="en-US" sz="3200"/>
          </a:p>
          <a:p>
            <a:r>
              <a:rPr lang="en-US" sz="3200" u="sng">
                <a:solidFill>
                  <a:srgbClr val="92D050"/>
                </a:solidFill>
              </a:rPr>
              <a:t>Users Of Web Application</a:t>
            </a:r>
            <a:endParaRPr lang="en-US" u="sng">
              <a:solidFill>
                <a:srgbClr val="92D050"/>
              </a:solidFill>
            </a:endParaRPr>
          </a:p>
          <a:p>
            <a:endParaRPr lang="en-US" u="sng"/>
          </a:p>
          <a:p>
            <a:r>
              <a:rPr lang="en-US" sz="2400"/>
              <a:t>Only Student</a:t>
            </a:r>
          </a:p>
          <a:p>
            <a:endParaRPr lang="en-US"/>
          </a:p>
          <a:p>
            <a:endParaRPr lang="en-US"/>
          </a:p>
          <a:p>
            <a:endParaRPr lang="en-US"/>
          </a:p>
          <a:p>
            <a:endParaRPr lang="en-US"/>
          </a:p>
        </p:txBody>
      </p:sp>
    </p:spTree>
    <p:extLst>
      <p:ext uri="{BB962C8B-B14F-4D97-AF65-F5344CB8AC3E}">
        <p14:creationId xmlns:p14="http://schemas.microsoft.com/office/powerpoint/2010/main" val="366986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02A98-9356-4123-B356-1578B83F861C}"/>
              </a:ext>
            </a:extLst>
          </p:cNvPr>
          <p:cNvSpPr txBox="1"/>
          <p:nvPr/>
        </p:nvSpPr>
        <p:spPr>
          <a:xfrm>
            <a:off x="1144438" y="641229"/>
            <a:ext cx="9198632" cy="81868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a:solidFill>
                  <a:srgbClr val="92D050"/>
                </a:solidFill>
              </a:rPr>
              <a:t>Functional Requirements</a:t>
            </a:r>
          </a:p>
          <a:p>
            <a:endParaRPr lang="en-US">
              <a:solidFill>
                <a:srgbClr val="92D050"/>
              </a:solidFill>
            </a:endParaRPr>
          </a:p>
          <a:p>
            <a:r>
              <a:rPr lang="en-US" sz="2400" b="1">
                <a:solidFill>
                  <a:schemeClr val="accent6"/>
                </a:solidFill>
              </a:rPr>
              <a:t>Student:</a:t>
            </a:r>
          </a:p>
          <a:p>
            <a:endParaRPr lang="en-US"/>
          </a:p>
          <a:p>
            <a:pPr marL="285750" indent="-285750">
              <a:buFont typeface="Wingdings"/>
              <a:buChar char="Ø"/>
            </a:pPr>
            <a:r>
              <a:rPr lang="en-US"/>
              <a:t> </a:t>
            </a:r>
            <a:r>
              <a:rPr lang="en-US" sz="2000"/>
              <a:t>  Can Register</a:t>
            </a:r>
          </a:p>
          <a:p>
            <a:endParaRPr lang="en-US" sz="2000"/>
          </a:p>
          <a:p>
            <a:pPr marL="285750" indent="-285750">
              <a:buFont typeface="Wingdings"/>
              <a:buChar char="Ø"/>
            </a:pPr>
            <a:r>
              <a:rPr lang="en-US" sz="2000"/>
              <a:t>   Sign in/View/Modify Profile</a:t>
            </a:r>
          </a:p>
          <a:p>
            <a:endParaRPr lang="en-US" sz="2000"/>
          </a:p>
          <a:p>
            <a:pPr marL="285750" indent="-285750">
              <a:buFont typeface="Wingdings"/>
              <a:buChar char="Ø"/>
            </a:pPr>
            <a:r>
              <a:rPr lang="en-US" sz="2000"/>
              <a:t>   Log Out</a:t>
            </a:r>
          </a:p>
          <a:p>
            <a:pPr marL="285750" indent="-285750">
              <a:buFont typeface="Wingdings"/>
              <a:buChar char="Ø"/>
            </a:pPr>
            <a:endParaRPr lang="en-US" sz="2000"/>
          </a:p>
          <a:p>
            <a:pPr marL="285750" indent="-285750">
              <a:buFont typeface="Wingdings"/>
              <a:buChar char="Ø"/>
            </a:pPr>
            <a:endParaRPr lang="en-US" sz="2000"/>
          </a:p>
          <a:p>
            <a:r>
              <a:rPr lang="en-US" sz="2400" b="1" u="sng">
                <a:solidFill>
                  <a:srgbClr val="92D050"/>
                </a:solidFill>
              </a:rPr>
              <a:t>Tools Used:</a:t>
            </a:r>
          </a:p>
          <a:p>
            <a:endParaRPr lang="en-US" sz="2000"/>
          </a:p>
          <a:p>
            <a:pPr marL="342900" indent="-342900">
              <a:buFont typeface="Wingdings"/>
              <a:buChar char="Ø"/>
            </a:pPr>
            <a:r>
              <a:rPr lang="en-US" sz="2000"/>
              <a:t>Eclipse</a:t>
            </a:r>
          </a:p>
          <a:p>
            <a:pPr marL="342900" indent="-342900">
              <a:buFont typeface="Wingdings"/>
              <a:buChar char="Ø"/>
            </a:pPr>
            <a:endParaRPr lang="en-US" sz="2000"/>
          </a:p>
          <a:p>
            <a:pPr marL="342900" indent="-342900">
              <a:buFont typeface="Wingdings"/>
              <a:buChar char="Ø"/>
            </a:pPr>
            <a:r>
              <a:rPr lang="en-US" sz="2000"/>
              <a:t>Apache Tomcat Server</a:t>
            </a:r>
          </a:p>
          <a:p>
            <a:pPr marL="342900" indent="-342900">
              <a:buFont typeface="Wingdings"/>
              <a:buChar char="Ø"/>
            </a:pPr>
            <a:endParaRPr lang="en-US" sz="2000"/>
          </a:p>
          <a:p>
            <a:pPr marL="342900" indent="-342900">
              <a:buFont typeface="Wingdings"/>
              <a:buChar char="Ø"/>
            </a:pPr>
            <a:r>
              <a:rPr lang="en-US" sz="2000"/>
              <a:t>Maven</a:t>
            </a:r>
          </a:p>
          <a:p>
            <a:pPr marL="342900" indent="-342900">
              <a:buFont typeface="Wingdings"/>
              <a:buChar char="Ø"/>
            </a:pPr>
            <a:endParaRPr lang="en-US" sz="2000"/>
          </a:p>
          <a:p>
            <a:pPr marL="342900" indent="-342900">
              <a:buFont typeface="Wingdings"/>
              <a:buChar char="Ø"/>
            </a:pPr>
            <a:endParaRPr lang="en-US" sz="2000"/>
          </a:p>
          <a:p>
            <a:pPr marL="342900" indent="-342900">
              <a:buFont typeface="Wingdings"/>
              <a:buChar char="Ø"/>
            </a:pPr>
            <a:endParaRPr lang="en-US" sz="2000"/>
          </a:p>
          <a:p>
            <a:pPr marL="342900" indent="-342900">
              <a:buFont typeface="Wingdings"/>
              <a:buChar char="Ø"/>
            </a:pPr>
            <a:endParaRPr lang="en-US" sz="2000"/>
          </a:p>
          <a:p>
            <a:pPr marL="285750" indent="-285750">
              <a:buFont typeface="Wingdings"/>
              <a:buChar char="Ø"/>
            </a:pPr>
            <a:endParaRPr lang="en-US" sz="2000"/>
          </a:p>
          <a:p>
            <a:pPr marL="285750" indent="-285750">
              <a:buFont typeface="Wingdings"/>
              <a:buChar char="Ø"/>
            </a:pPr>
            <a:endParaRPr lang="en-US"/>
          </a:p>
          <a:p>
            <a:r>
              <a:rPr lang="en-US"/>
              <a:t>     </a:t>
            </a:r>
          </a:p>
          <a:p>
            <a:endParaRPr lang="en-US"/>
          </a:p>
        </p:txBody>
      </p:sp>
    </p:spTree>
    <p:extLst>
      <p:ext uri="{BB962C8B-B14F-4D97-AF65-F5344CB8AC3E}">
        <p14:creationId xmlns:p14="http://schemas.microsoft.com/office/powerpoint/2010/main" val="415621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C821C0-0930-4EEA-AE87-B372FAA711F9}"/>
              </a:ext>
            </a:extLst>
          </p:cNvPr>
          <p:cNvSpPr txBox="1"/>
          <p:nvPr/>
        </p:nvSpPr>
        <p:spPr>
          <a:xfrm>
            <a:off x="1000664" y="411192"/>
            <a:ext cx="9169878"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a:solidFill>
                  <a:srgbClr val="92D050"/>
                </a:solidFill>
              </a:rPr>
              <a:t>Front End and Back End</a:t>
            </a:r>
          </a:p>
          <a:p>
            <a:endParaRPr lang="en-US">
              <a:solidFill>
                <a:srgbClr val="92D050"/>
              </a:solidFill>
            </a:endParaRPr>
          </a:p>
          <a:p>
            <a:r>
              <a:rPr lang="en-US" sz="2400" b="1">
                <a:solidFill>
                  <a:schemeClr val="accent6"/>
                </a:solidFill>
              </a:rPr>
              <a:t>Front End:</a:t>
            </a:r>
          </a:p>
          <a:p>
            <a:endParaRPr lang="en-US">
              <a:solidFill>
                <a:schemeClr val="accent6"/>
              </a:solidFill>
            </a:endParaRPr>
          </a:p>
          <a:p>
            <a:pPr marL="285750" indent="-285750">
              <a:buFont typeface="Wingdings"/>
              <a:buChar char="Ø"/>
            </a:pPr>
            <a:r>
              <a:rPr lang="en-US" sz="2000"/>
              <a:t>HTML</a:t>
            </a:r>
          </a:p>
          <a:p>
            <a:pPr marL="285750" indent="-285750">
              <a:buFont typeface="Wingdings"/>
              <a:buChar char="Ø"/>
            </a:pPr>
            <a:endParaRPr lang="en-US"/>
          </a:p>
          <a:p>
            <a:pPr marL="285750" indent="-285750">
              <a:buFont typeface="Wingdings"/>
              <a:buChar char="Ø"/>
            </a:pPr>
            <a:r>
              <a:rPr lang="en-US" sz="2000"/>
              <a:t>CSS</a:t>
            </a:r>
          </a:p>
          <a:p>
            <a:pPr marL="285750" indent="-285750">
              <a:buFont typeface="Wingdings"/>
              <a:buChar char="Ø"/>
            </a:pPr>
            <a:endParaRPr lang="en-US" sz="2000"/>
          </a:p>
          <a:p>
            <a:pPr marL="285750" indent="-285750">
              <a:buFont typeface="Wingdings"/>
              <a:buChar char="Ø"/>
            </a:pPr>
            <a:r>
              <a:rPr lang="en-US" sz="2000" err="1">
                <a:solidFill>
                  <a:srgbClr val="FFFFFF"/>
                </a:solidFill>
              </a:rPr>
              <a:t>ThymeLeaf</a:t>
            </a:r>
          </a:p>
          <a:p>
            <a:pPr marL="285750" indent="-285750">
              <a:buFont typeface="Wingdings"/>
              <a:buChar char="Ø"/>
            </a:pPr>
            <a:endParaRPr lang="en-US">
              <a:solidFill>
                <a:srgbClr val="FFFFFF"/>
              </a:solidFill>
            </a:endParaRPr>
          </a:p>
          <a:p>
            <a:r>
              <a:rPr lang="en-US" sz="2400" b="1">
                <a:solidFill>
                  <a:schemeClr val="accent6"/>
                </a:solidFill>
              </a:rPr>
              <a:t>Back End:</a:t>
            </a:r>
          </a:p>
          <a:p>
            <a:endParaRPr lang="en-US"/>
          </a:p>
          <a:p>
            <a:pPr marL="285750" indent="-285750">
              <a:buFont typeface="Wingdings"/>
              <a:buChar char="Ø"/>
            </a:pPr>
            <a:r>
              <a:rPr lang="en-US" sz="2000"/>
              <a:t>Spring MVC</a:t>
            </a:r>
          </a:p>
          <a:p>
            <a:pPr marL="285750" indent="-285750">
              <a:buFont typeface="Wingdings"/>
              <a:buChar char="Ø"/>
            </a:pPr>
            <a:endParaRPr lang="en-US"/>
          </a:p>
          <a:p>
            <a:pPr marL="285750" indent="-285750">
              <a:buFont typeface="Wingdings"/>
              <a:buChar char="Ø"/>
            </a:pPr>
            <a:r>
              <a:rPr lang="en-US" sz="2000"/>
              <a:t>Spring Boot</a:t>
            </a:r>
          </a:p>
          <a:p>
            <a:pPr marL="285750" indent="-285750">
              <a:buFont typeface="Wingdings"/>
              <a:buChar char="Ø"/>
            </a:pPr>
            <a:endParaRPr lang="en-US"/>
          </a:p>
          <a:p>
            <a:pPr marL="285750" indent="-285750">
              <a:buFont typeface="Wingdings"/>
              <a:buChar char="Ø"/>
            </a:pPr>
            <a:r>
              <a:rPr lang="en-US" sz="2000"/>
              <a:t>Hibernate</a:t>
            </a:r>
          </a:p>
          <a:p>
            <a:pPr marL="285750" indent="-285750">
              <a:buFont typeface="Wingdings"/>
              <a:buChar char="Ø"/>
            </a:pPr>
            <a:endParaRPr lang="en-US"/>
          </a:p>
          <a:p>
            <a:endParaRPr lang="en-US" sz="2000"/>
          </a:p>
          <a:p>
            <a:pPr marL="285750" indent="-285750">
              <a:buFont typeface="Wingdings"/>
              <a:buChar char="Ø"/>
            </a:pPr>
            <a:endParaRPr lang="en-US"/>
          </a:p>
        </p:txBody>
      </p:sp>
    </p:spTree>
    <p:extLst>
      <p:ext uri="{BB962C8B-B14F-4D97-AF65-F5344CB8AC3E}">
        <p14:creationId xmlns:p14="http://schemas.microsoft.com/office/powerpoint/2010/main" val="104612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DC519-08AC-4121-9DD1-CF9157B65AFD}"/>
              </a:ext>
            </a:extLst>
          </p:cNvPr>
          <p:cNvSpPr>
            <a:spLocks noGrp="1"/>
          </p:cNvSpPr>
          <p:nvPr>
            <p:ph type="title"/>
          </p:nvPr>
        </p:nvSpPr>
        <p:spPr>
          <a:xfrm>
            <a:off x="643855" y="1447800"/>
            <a:ext cx="3108626" cy="4572000"/>
          </a:xfrm>
          <a:prstGeom prst="ellipse">
            <a:avLst/>
          </a:prstGeom>
        </p:spPr>
        <p:txBody>
          <a:bodyPr anchor="ctr">
            <a:normAutofit/>
          </a:bodyPr>
          <a:lstStyle/>
          <a:p>
            <a:r>
              <a:rPr lang="en-US" sz="2200" b="1">
                <a:solidFill>
                  <a:srgbClr val="F2F2F2"/>
                </a:solidFill>
                <a:cs typeface="Calibri Light"/>
              </a:rPr>
              <a:t>Technologies</a:t>
            </a:r>
            <a:br>
              <a:rPr lang="en-US" sz="2200">
                <a:solidFill>
                  <a:srgbClr val="F2F2F2"/>
                </a:solidFill>
                <a:cs typeface="Calibri Light"/>
              </a:rPr>
            </a:br>
            <a:endParaRPr lang="en-US" sz="2200">
              <a:solidFill>
                <a:srgbClr val="F2F2F2"/>
              </a:solidFill>
            </a:endParaRPr>
          </a:p>
        </p:txBody>
      </p:sp>
      <p:sp>
        <p:nvSpPr>
          <p:cNvPr id="30" name="Freeform: Shape 3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3" name="Rectangle 3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7" name="Content Placeholder 2">
            <a:extLst>
              <a:ext uri="{FF2B5EF4-FFF2-40B4-BE49-F238E27FC236}">
                <a16:creationId xmlns:a16="http://schemas.microsoft.com/office/drawing/2014/main" id="{39D19979-6E6C-463E-9FBD-235FE61979C7}"/>
              </a:ext>
            </a:extLst>
          </p:cNvPr>
          <p:cNvGraphicFramePr>
            <a:graphicFrameLocks noGrp="1"/>
          </p:cNvGraphicFramePr>
          <p:nvPr>
            <p:ph idx="1"/>
            <p:extLst>
              <p:ext uri="{D42A27DB-BD31-4B8C-83A1-F6EECF244321}">
                <p14:modId xmlns:p14="http://schemas.microsoft.com/office/powerpoint/2010/main" val="215220844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51144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76430F-7C63-4490-95C8-AE5F41B03563}"/>
              </a:ext>
            </a:extLst>
          </p:cNvPr>
          <p:cNvSpPr txBox="1"/>
          <p:nvPr/>
        </p:nvSpPr>
        <p:spPr>
          <a:xfrm>
            <a:off x="540589" y="281796"/>
            <a:ext cx="11326483" cy="7109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endParaRPr lang="en-US" sz="3600">
              <a:cs typeface="Calibri"/>
            </a:endParaRPr>
          </a:p>
          <a:p>
            <a:r>
              <a:rPr lang="en-US" sz="3600">
                <a:cs typeface="Calibri"/>
              </a:rPr>
              <a:t>                               </a:t>
            </a:r>
            <a:r>
              <a:rPr lang="en-US" sz="3600">
                <a:solidFill>
                  <a:srgbClr val="92D050"/>
                </a:solidFill>
                <a:cs typeface="Calibri"/>
              </a:rPr>
              <a:t>What is Microservices?</a:t>
            </a:r>
            <a:endParaRPr lang="en-US">
              <a:solidFill>
                <a:srgbClr val="92D050"/>
              </a:solidFill>
              <a:cs typeface="Calibri"/>
            </a:endParaRPr>
          </a:p>
          <a:p>
            <a:endParaRPr lang="en-US" sz="3600">
              <a:ea typeface="+mn-lt"/>
              <a:cs typeface="+mn-lt"/>
            </a:endParaRPr>
          </a:p>
          <a:p>
            <a:r>
              <a:rPr lang="en-US" sz="2000">
                <a:ea typeface="+mn-lt"/>
                <a:cs typeface="+mn-lt"/>
              </a:rPr>
              <a:t>Microservices are an architectural style that develops a single application as a set of small services. Each service runs in its own process. The services communicate with clients, and often each other, using lightweight protocols, often over messaging or HTTP.</a:t>
            </a:r>
            <a:endParaRPr lang="en-US" sz="2000">
              <a:cs typeface="Calibri"/>
            </a:endParaRPr>
          </a:p>
          <a:p>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pPr marL="285750" indent="-285750">
              <a:buFont typeface="Wingdings"/>
              <a:buChar char="Ø"/>
            </a:pPr>
            <a:endParaRPr lang="en-US">
              <a:cs typeface="Calibri"/>
            </a:endParaRPr>
          </a:p>
          <a:p>
            <a:endParaRPr lang="en-US">
              <a:cs typeface="Calibri"/>
            </a:endParaRPr>
          </a:p>
        </p:txBody>
      </p:sp>
      <p:pic>
        <p:nvPicPr>
          <p:cNvPr id="3" name="Picture 3">
            <a:extLst>
              <a:ext uri="{FF2B5EF4-FFF2-40B4-BE49-F238E27FC236}">
                <a16:creationId xmlns:a16="http://schemas.microsoft.com/office/drawing/2014/main" id="{A62E9D09-AFED-414D-BB4B-C7F5583EE22A}"/>
              </a:ext>
            </a:extLst>
          </p:cNvPr>
          <p:cNvPicPr>
            <a:picLocks noChangeAspect="1"/>
          </p:cNvPicPr>
          <p:nvPr/>
        </p:nvPicPr>
        <p:blipFill>
          <a:blip r:embed="rId2"/>
          <a:stretch>
            <a:fillRect/>
          </a:stretch>
        </p:blipFill>
        <p:spPr>
          <a:xfrm>
            <a:off x="1475117" y="3156607"/>
            <a:ext cx="9040482" cy="3348371"/>
          </a:xfrm>
          <a:prstGeom prst="rect">
            <a:avLst/>
          </a:prstGeom>
        </p:spPr>
      </p:pic>
    </p:spTree>
    <p:extLst>
      <p:ext uri="{BB962C8B-B14F-4D97-AF65-F5344CB8AC3E}">
        <p14:creationId xmlns:p14="http://schemas.microsoft.com/office/powerpoint/2010/main" val="159667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3" name="Picture 3" descr="A close up of a logo&#10;&#10;Description generated with high confidence">
            <a:extLst>
              <a:ext uri="{FF2B5EF4-FFF2-40B4-BE49-F238E27FC236}">
                <a16:creationId xmlns:a16="http://schemas.microsoft.com/office/drawing/2014/main" id="{30FDE4C2-9324-4F4A-B702-AA41B197794F}"/>
              </a:ext>
            </a:extLst>
          </p:cNvPr>
          <p:cNvPicPr>
            <a:picLocks noChangeAspect="1"/>
          </p:cNvPicPr>
          <p:nvPr/>
        </p:nvPicPr>
        <p:blipFill>
          <a:blip r:embed="rId6"/>
          <a:stretch>
            <a:fillRect/>
          </a:stretch>
        </p:blipFill>
        <p:spPr>
          <a:xfrm>
            <a:off x="-457221" y="-1056445"/>
            <a:ext cx="11067098" cy="6929311"/>
          </a:xfrm>
          <a:prstGeom prst="rect">
            <a:avLst/>
          </a:prstGeom>
          <a:effectLst/>
        </p:spPr>
      </p:pic>
      <p:sp>
        <p:nvSpPr>
          <p:cNvPr id="26" name="Freeform: Shape 2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FA9C155-AD66-49FD-805E-57AA2A197C0C}"/>
              </a:ext>
            </a:extLst>
          </p:cNvPr>
          <p:cNvSpPr txBox="1"/>
          <p:nvPr/>
        </p:nvSpPr>
        <p:spPr>
          <a:xfrm>
            <a:off x="636916" y="4854346"/>
            <a:ext cx="9149350" cy="86802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4800" b="0" i="0" kern="1200">
                <a:solidFill>
                  <a:srgbClr val="EBEBEB"/>
                </a:solidFill>
                <a:latin typeface="+mj-lt"/>
                <a:ea typeface="+mj-ea"/>
                <a:cs typeface="+mj-cs"/>
              </a:rPr>
              <a:t>Why Microservices?</a:t>
            </a:r>
          </a:p>
        </p:txBody>
      </p:sp>
    </p:spTree>
    <p:extLst>
      <p:ext uri="{BB962C8B-B14F-4D97-AF65-F5344CB8AC3E}">
        <p14:creationId xmlns:p14="http://schemas.microsoft.com/office/powerpoint/2010/main" val="141423843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E0F938-C781-4E49-853F-D5869C217C37}"/>
              </a:ext>
            </a:extLst>
          </p:cNvPr>
          <p:cNvSpPr txBox="1"/>
          <p:nvPr/>
        </p:nvSpPr>
        <p:spPr>
          <a:xfrm>
            <a:off x="8191925" y="1325880"/>
            <a:ext cx="3352375" cy="306650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lnSpc>
                <a:spcPct val="90000"/>
              </a:lnSpc>
              <a:spcBef>
                <a:spcPct val="0"/>
              </a:spcBef>
              <a:spcAft>
                <a:spcPts val="600"/>
              </a:spcAft>
            </a:pPr>
            <a:r>
              <a:rPr lang="en-US" sz="5400" b="0" i="0" u="sng" kern="1200">
                <a:solidFill>
                  <a:srgbClr val="EBEBEB"/>
                </a:solidFill>
                <a:latin typeface="+mj-lt"/>
                <a:ea typeface="+mj-ea"/>
                <a:cs typeface="+mj-cs"/>
              </a:rPr>
              <a:t>Work Flow OF Microservice</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A close up of a logo&#10;&#10;Description generated with very high confidence">
            <a:extLst>
              <a:ext uri="{FF2B5EF4-FFF2-40B4-BE49-F238E27FC236}">
                <a16:creationId xmlns:a16="http://schemas.microsoft.com/office/drawing/2014/main" id="{BDEB4A42-D9E5-4CFD-AB4F-FF8960878E39}"/>
              </a:ext>
            </a:extLst>
          </p:cNvPr>
          <p:cNvPicPr>
            <a:picLocks noChangeAspect="1"/>
          </p:cNvPicPr>
          <p:nvPr/>
        </p:nvPicPr>
        <p:blipFill>
          <a:blip r:embed="rId6"/>
          <a:stretch>
            <a:fillRect/>
          </a:stretch>
        </p:blipFill>
        <p:spPr>
          <a:xfrm>
            <a:off x="-3754" y="717"/>
            <a:ext cx="7393349" cy="6856101"/>
          </a:xfrm>
          <a:prstGeom prst="rect">
            <a:avLst/>
          </a:prstGeom>
          <a:effectLst/>
        </p:spPr>
      </p:pic>
    </p:spTree>
    <p:extLst>
      <p:ext uri="{BB962C8B-B14F-4D97-AF65-F5344CB8AC3E}">
        <p14:creationId xmlns:p14="http://schemas.microsoft.com/office/powerpoint/2010/main" val="218905880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F796-FF34-4A64-86C9-1430F7E92B19}"/>
              </a:ext>
            </a:extLst>
          </p:cNvPr>
          <p:cNvSpPr>
            <a:spLocks noGrp="1"/>
          </p:cNvSpPr>
          <p:nvPr>
            <p:ph type="title"/>
          </p:nvPr>
        </p:nvSpPr>
        <p:spPr>
          <a:xfrm>
            <a:off x="646111" y="452718"/>
            <a:ext cx="9404723" cy="638530"/>
          </a:xfrm>
        </p:spPr>
        <p:txBody>
          <a:bodyPr/>
          <a:lstStyle/>
          <a:p>
            <a:r>
              <a:rPr lang="en-US" sz="3600" u="sng" err="1">
                <a:solidFill>
                  <a:srgbClr val="92D050"/>
                </a:solidFill>
              </a:rPr>
              <a:t>Zuul</a:t>
            </a:r>
            <a:r>
              <a:rPr lang="en-US" sz="3600" u="sng">
                <a:solidFill>
                  <a:srgbClr val="92D050"/>
                </a:solidFill>
              </a:rPr>
              <a:t> Proxy Server</a:t>
            </a:r>
            <a:r>
              <a:rPr lang="en-US" sz="3600">
                <a:solidFill>
                  <a:srgbClr val="92D050"/>
                </a:solidFill>
              </a:rPr>
              <a:t> :</a:t>
            </a:r>
          </a:p>
        </p:txBody>
      </p:sp>
      <p:sp>
        <p:nvSpPr>
          <p:cNvPr id="3" name="Content Placeholder 2">
            <a:extLst>
              <a:ext uri="{FF2B5EF4-FFF2-40B4-BE49-F238E27FC236}">
                <a16:creationId xmlns:a16="http://schemas.microsoft.com/office/drawing/2014/main" id="{1365935B-B65B-424A-9406-28180B02FDC4}"/>
              </a:ext>
            </a:extLst>
          </p:cNvPr>
          <p:cNvSpPr>
            <a:spLocks noGrp="1"/>
          </p:cNvSpPr>
          <p:nvPr>
            <p:ph idx="1"/>
          </p:nvPr>
        </p:nvSpPr>
        <p:spPr>
          <a:xfrm>
            <a:off x="546932" y="1218347"/>
            <a:ext cx="9793206" cy="5030052"/>
          </a:xfrm>
        </p:spPr>
        <p:txBody>
          <a:bodyPr vert="horz" lIns="91440" tIns="45720" rIns="91440" bIns="45720" rtlCol="0" anchor="t">
            <a:normAutofit/>
          </a:bodyPr>
          <a:lstStyle/>
          <a:p>
            <a:pPr marL="0" indent="0">
              <a:buNone/>
            </a:pPr>
            <a:r>
              <a:rPr lang="en-US" sz="2400">
                <a:ea typeface="+mj-lt"/>
                <a:cs typeface="+mj-lt"/>
              </a:rPr>
              <a:t>Zuul Server is a gateway application that handles all the requests and does the dynamic routing of microservice applications. The Zuul Server is also known as Edge Server.</a:t>
            </a:r>
          </a:p>
          <a:p>
            <a:pPr marL="0" indent="0">
              <a:buNone/>
            </a:pPr>
            <a:endParaRPr lang="en-US"/>
          </a:p>
          <a:p>
            <a:pPr marL="0" indent="0">
              <a:buNone/>
            </a:pPr>
            <a:r>
              <a:rPr lang="en-US" sz="3600" u="sng">
                <a:solidFill>
                  <a:srgbClr val="92D050"/>
                </a:solidFill>
              </a:rPr>
              <a:t>Eureka Server </a:t>
            </a:r>
            <a:r>
              <a:rPr lang="en-US" sz="3600">
                <a:solidFill>
                  <a:srgbClr val="92D050"/>
                </a:solidFill>
              </a:rPr>
              <a:t>:</a:t>
            </a:r>
          </a:p>
          <a:p>
            <a:pPr marL="0" indent="0">
              <a:buNone/>
            </a:pPr>
            <a:r>
              <a:rPr lang="en-US" sz="2400">
                <a:ea typeface="+mj-lt"/>
                <a:cs typeface="+mj-lt"/>
              </a:rPr>
              <a:t>Eureka Server is an application that holds the information about all client-service applications. Every Micro service will register into the Eureka server and Eureka server knows all the client applications running on each port and IP address. Eureka Server is also known as Discovery Server.</a:t>
            </a:r>
            <a:endParaRPr lang="en-US" sz="2400"/>
          </a:p>
        </p:txBody>
      </p:sp>
    </p:spTree>
    <p:extLst>
      <p:ext uri="{BB962C8B-B14F-4D97-AF65-F5344CB8AC3E}">
        <p14:creationId xmlns:p14="http://schemas.microsoft.com/office/powerpoint/2010/main" val="546635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University Application Form Management System Using Spring Boot Microservices</vt:lpstr>
      <vt:lpstr>PowerPoint Presentation</vt:lpstr>
      <vt:lpstr>PowerPoint Presentation</vt:lpstr>
      <vt:lpstr>PowerPoint Presentation</vt:lpstr>
      <vt:lpstr>Technologies </vt:lpstr>
      <vt:lpstr>PowerPoint Presentation</vt:lpstr>
      <vt:lpstr>PowerPoint Presentation</vt:lpstr>
      <vt:lpstr>PowerPoint Presentation</vt:lpstr>
      <vt:lpstr>Zuul Proxy Server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2019-09-23T13:31:03Z</dcterms:modified>
</cp:coreProperties>
</file>