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4" r:id="rId2"/>
    <p:sldId id="283" r:id="rId3"/>
    <p:sldId id="256" r:id="rId4"/>
    <p:sldId id="258" r:id="rId5"/>
    <p:sldId id="280" r:id="rId6"/>
    <p:sldId id="281" r:id="rId7"/>
    <p:sldId id="259" r:id="rId8"/>
    <p:sldId id="279" r:id="rId9"/>
    <p:sldId id="282" r:id="rId10"/>
    <p:sldId id="260" r:id="rId11"/>
    <p:sldId id="273" r:id="rId12"/>
    <p:sldId id="276" r:id="rId13"/>
    <p:sldId id="275" r:id="rId14"/>
    <p:sldId id="278" r:id="rId15"/>
    <p:sldId id="277" r:id="rId16"/>
    <p:sldId id="266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/>
    <p:restoredTop sz="94607"/>
  </p:normalViewPr>
  <p:slideViewPr>
    <p:cSldViewPr>
      <p:cViewPr>
        <p:scale>
          <a:sx n="102" d="100"/>
          <a:sy n="102" d="100"/>
        </p:scale>
        <p:origin x="1624" y="1176"/>
      </p:cViewPr>
      <p:guideLst>
        <p:guide orient="horz" pos="2256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89790-4EA7-DD47-9CE4-162991C15A5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A0776-206F-0B4B-8275-1ECB929B6D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ACB6-1382-49DF-A598-3DBAC3F45A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9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ACB6-1382-49DF-A598-3DBAC3F45A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9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A0776-206F-0B4B-8275-1ECB929B6D2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9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8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35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 rotWithShape="1">
          <a:blip r:embed="rId4" cstate="print"/>
          <a:srcRect l="1876" t="35556" r="-1876" b="34444"/>
          <a:stretch/>
        </p:blipFill>
        <p:spPr>
          <a:xfrm>
            <a:off x="0" y="4648200"/>
            <a:ext cx="12420600" cy="15925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7781" y="145249"/>
            <a:ext cx="1106284" cy="5061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35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602" y="2713177"/>
            <a:ext cx="484479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4082" y="2130678"/>
            <a:ext cx="8323834" cy="169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8.jp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" Target="slide1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" Target="slide3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24C34B-5E9D-AC46-B799-D85F2B43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58DBB8-0519-4104-ACB7-238DEC6A4B87}"/>
              </a:ext>
            </a:extLst>
          </p:cNvPr>
          <p:cNvGrpSpPr/>
          <p:nvPr/>
        </p:nvGrpSpPr>
        <p:grpSpPr>
          <a:xfrm>
            <a:off x="-5503407" y="-8170375"/>
            <a:ext cx="23198816" cy="23198752"/>
            <a:chOff x="-1253066" y="-2396050"/>
            <a:chExt cx="11650134" cy="11650102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937BF7FF-3B71-44A5-AF01-65E824FAF8C2}"/>
                </a:ext>
              </a:extLst>
            </p:cNvPr>
            <p:cNvSpPr/>
            <p:nvPr/>
          </p:nvSpPr>
          <p:spPr>
            <a:xfrm>
              <a:off x="2468880" y="1325880"/>
              <a:ext cx="4206240" cy="4206240"/>
            </a:xfrm>
            <a:prstGeom prst="arc">
              <a:avLst>
                <a:gd name="adj1" fmla="val 4334804"/>
                <a:gd name="adj2" fmla="val 10326641"/>
              </a:avLst>
            </a:prstGeom>
            <a:ln w="34925">
              <a:gradFill flip="none" rotWithShape="1">
                <a:gsLst>
                  <a:gs pos="0">
                    <a:srgbClr val="F65F34"/>
                  </a:gs>
                  <a:gs pos="91000">
                    <a:srgbClr val="9039C4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91AE84D-8D11-4827-BCAB-2A5DE62FAC34}"/>
                </a:ext>
              </a:extLst>
            </p:cNvPr>
            <p:cNvSpPr/>
            <p:nvPr/>
          </p:nvSpPr>
          <p:spPr>
            <a:xfrm rot="10800000" flipV="1">
              <a:off x="-1253066" y="-2396050"/>
              <a:ext cx="11650134" cy="116501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D327D5-BC93-4E58-BCC2-FDC2D92495B9}"/>
              </a:ext>
            </a:extLst>
          </p:cNvPr>
          <p:cNvGrpSpPr/>
          <p:nvPr/>
        </p:nvGrpSpPr>
        <p:grpSpPr>
          <a:xfrm>
            <a:off x="-5874316" y="-8541283"/>
            <a:ext cx="23940634" cy="23940568"/>
            <a:chOff x="-1439331" y="-2582314"/>
            <a:chExt cx="12022664" cy="1202263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9D126D2-D632-497B-9778-C9E3A5B8AED9}"/>
                </a:ext>
              </a:extLst>
            </p:cNvPr>
            <p:cNvSpPr/>
            <p:nvPr/>
          </p:nvSpPr>
          <p:spPr>
            <a:xfrm rot="10800000" flipV="1">
              <a:off x="-1439331" y="-2582314"/>
              <a:ext cx="12022664" cy="1202263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36DC4FC-071B-4736-ACC6-AC03BC25146E}"/>
                </a:ext>
              </a:extLst>
            </p:cNvPr>
            <p:cNvSpPr/>
            <p:nvPr/>
          </p:nvSpPr>
          <p:spPr>
            <a:xfrm>
              <a:off x="2326640" y="1183640"/>
              <a:ext cx="4490720" cy="4490720"/>
            </a:xfrm>
            <a:prstGeom prst="arc">
              <a:avLst>
                <a:gd name="adj1" fmla="val 10389024"/>
                <a:gd name="adj2" fmla="val 16462303"/>
              </a:avLst>
            </a:prstGeom>
            <a:ln w="31750">
              <a:gradFill>
                <a:gsLst>
                  <a:gs pos="0">
                    <a:srgbClr val="1D53BC">
                      <a:alpha val="0"/>
                    </a:srgbClr>
                  </a:gs>
                  <a:gs pos="60000">
                    <a:srgbClr val="1D53BC"/>
                  </a:gs>
                  <a:gs pos="100000">
                    <a:srgbClr val="A39AE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F28301-5C15-4208-9134-247637684A75}"/>
              </a:ext>
            </a:extLst>
          </p:cNvPr>
          <p:cNvGrpSpPr/>
          <p:nvPr/>
        </p:nvGrpSpPr>
        <p:grpSpPr>
          <a:xfrm>
            <a:off x="-6262088" y="-8929051"/>
            <a:ext cx="24716178" cy="24716104"/>
            <a:chOff x="-1634065" y="-2777047"/>
            <a:chExt cx="12412132" cy="1241209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F96EC14-73CC-4D87-82CA-936BB2C4E24F}"/>
                </a:ext>
              </a:extLst>
            </p:cNvPr>
            <p:cNvSpPr/>
            <p:nvPr/>
          </p:nvSpPr>
          <p:spPr>
            <a:xfrm rot="10800000" flipV="1">
              <a:off x="-1634065" y="-2777047"/>
              <a:ext cx="12412132" cy="124120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1688033A-3DE3-473E-B210-E78CD8FB8BAE}"/>
                </a:ext>
              </a:extLst>
            </p:cNvPr>
            <p:cNvSpPr/>
            <p:nvPr/>
          </p:nvSpPr>
          <p:spPr>
            <a:xfrm>
              <a:off x="2153920" y="1010920"/>
              <a:ext cx="4836160" cy="4836160"/>
            </a:xfrm>
            <a:prstGeom prst="arc">
              <a:avLst>
                <a:gd name="adj1" fmla="val 18007255"/>
                <a:gd name="adj2" fmla="val 727787"/>
              </a:avLst>
            </a:prstGeom>
            <a:ln w="34925">
              <a:gradFill flip="none" rotWithShape="1">
                <a:gsLst>
                  <a:gs pos="0">
                    <a:srgbClr val="E24E66"/>
                  </a:gs>
                  <a:gs pos="100000">
                    <a:srgbClr val="9039C4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101B000-203E-4FDC-9392-5C55DBC8A22A}"/>
              </a:ext>
            </a:extLst>
          </p:cNvPr>
          <p:cNvGrpSpPr/>
          <p:nvPr/>
        </p:nvGrpSpPr>
        <p:grpSpPr>
          <a:xfrm>
            <a:off x="-6818455" y="-9485417"/>
            <a:ext cx="25828912" cy="25828836"/>
            <a:chOff x="-1913465" y="-3056446"/>
            <a:chExt cx="12970932" cy="12970894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F4CE77-A82B-4F2C-A2B2-CC6686162BC0}"/>
                </a:ext>
              </a:extLst>
            </p:cNvPr>
            <p:cNvSpPr/>
            <p:nvPr/>
          </p:nvSpPr>
          <p:spPr>
            <a:xfrm rot="10800000" flipV="1">
              <a:off x="-1913465" y="-3056446"/>
              <a:ext cx="12970932" cy="129708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21406A3F-B8A9-4A41-8C41-9A03DDF5E211}"/>
                </a:ext>
              </a:extLst>
            </p:cNvPr>
            <p:cNvSpPr/>
            <p:nvPr/>
          </p:nvSpPr>
          <p:spPr>
            <a:xfrm>
              <a:off x="2291080" y="1148080"/>
              <a:ext cx="4561840" cy="4561840"/>
            </a:xfrm>
            <a:prstGeom prst="arc">
              <a:avLst>
                <a:gd name="adj1" fmla="val 1305994"/>
                <a:gd name="adj2" fmla="val 7680961"/>
              </a:avLst>
            </a:prstGeom>
            <a:ln w="34925">
              <a:gradFill flip="none" rotWithShape="1"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A87916-E57B-49A4-AF84-0291F137B915}"/>
              </a:ext>
            </a:extLst>
          </p:cNvPr>
          <p:cNvGrpSpPr/>
          <p:nvPr/>
        </p:nvGrpSpPr>
        <p:grpSpPr>
          <a:xfrm>
            <a:off x="-7256803" y="-9923764"/>
            <a:ext cx="26705608" cy="26705530"/>
            <a:chOff x="-2133598" y="-3276578"/>
            <a:chExt cx="13411198" cy="1341115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955A1C-D78E-4D46-8280-05A415F85EDD}"/>
                </a:ext>
              </a:extLst>
            </p:cNvPr>
            <p:cNvSpPr/>
            <p:nvPr/>
          </p:nvSpPr>
          <p:spPr>
            <a:xfrm rot="10800000" flipV="1">
              <a:off x="-2133598" y="-3276578"/>
              <a:ext cx="13411198" cy="13411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0FBFE717-94BE-4B6C-B0A2-57CCC27E0358}"/>
                </a:ext>
              </a:extLst>
            </p:cNvPr>
            <p:cNvSpPr/>
            <p:nvPr/>
          </p:nvSpPr>
          <p:spPr>
            <a:xfrm>
              <a:off x="2067560" y="924560"/>
              <a:ext cx="5008880" cy="5008880"/>
            </a:xfrm>
            <a:prstGeom prst="arc">
              <a:avLst>
                <a:gd name="adj1" fmla="val 8753608"/>
                <a:gd name="adj2" fmla="val 14655066"/>
              </a:avLst>
            </a:prstGeom>
            <a:ln w="38100">
              <a:gradFill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7A36687-C477-44C2-BD6A-B8BDE6A8D9C0}"/>
              </a:ext>
            </a:extLst>
          </p:cNvPr>
          <p:cNvGrpSpPr/>
          <p:nvPr/>
        </p:nvGrpSpPr>
        <p:grpSpPr>
          <a:xfrm>
            <a:off x="-7712013" y="-10378971"/>
            <a:ext cx="27616028" cy="27615944"/>
            <a:chOff x="-2362198" y="-3505177"/>
            <a:chExt cx="13868398" cy="1386835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2469020-0BF0-47DF-A955-80A6934841B8}"/>
                </a:ext>
              </a:extLst>
            </p:cNvPr>
            <p:cNvSpPr/>
            <p:nvPr/>
          </p:nvSpPr>
          <p:spPr>
            <a:xfrm rot="10800000" flipV="1">
              <a:off x="-2362198" y="-3505177"/>
              <a:ext cx="13868398" cy="138683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B2B3E4F8-206E-4CFA-9495-8C44A31F9C33}"/>
                </a:ext>
              </a:extLst>
            </p:cNvPr>
            <p:cNvSpPr/>
            <p:nvPr/>
          </p:nvSpPr>
          <p:spPr>
            <a:xfrm>
              <a:off x="1869440" y="726440"/>
              <a:ext cx="5405120" cy="5405120"/>
            </a:xfrm>
            <a:prstGeom prst="arc">
              <a:avLst>
                <a:gd name="adj1" fmla="val 15607779"/>
                <a:gd name="adj2" fmla="val 1457886"/>
              </a:avLst>
            </a:prstGeom>
            <a:ln w="38100">
              <a:gradFill>
                <a:gsLst>
                  <a:gs pos="81000">
                    <a:srgbClr val="9039C4">
                      <a:alpha val="0"/>
                    </a:srgbClr>
                  </a:gs>
                  <a:gs pos="0">
                    <a:srgbClr val="F78D47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C5FAD56-F182-462F-A37C-D0F191FD1D05}"/>
              </a:ext>
            </a:extLst>
          </p:cNvPr>
          <p:cNvGrpSpPr/>
          <p:nvPr/>
        </p:nvGrpSpPr>
        <p:grpSpPr>
          <a:xfrm>
            <a:off x="-8643196" y="-11310153"/>
            <a:ext cx="29478394" cy="29478308"/>
            <a:chOff x="-2829825" y="-3972803"/>
            <a:chExt cx="14803652" cy="1480360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2AF68B0-1DC2-4074-9B9E-5E53BCF3183A}"/>
                </a:ext>
              </a:extLst>
            </p:cNvPr>
            <p:cNvSpPr/>
            <p:nvPr/>
          </p:nvSpPr>
          <p:spPr>
            <a:xfrm rot="10800000" flipV="1">
              <a:off x="-2829825" y="-3972803"/>
              <a:ext cx="14803652" cy="14803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9C0CA7D4-18CD-4168-BDCF-849AE912A97B}"/>
                </a:ext>
              </a:extLst>
            </p:cNvPr>
            <p:cNvSpPr/>
            <p:nvPr/>
          </p:nvSpPr>
          <p:spPr>
            <a:xfrm>
              <a:off x="1559560" y="416560"/>
              <a:ext cx="6024880" cy="6024880"/>
            </a:xfrm>
            <a:prstGeom prst="arc">
              <a:avLst>
                <a:gd name="adj1" fmla="val 19690516"/>
                <a:gd name="adj2" fmla="val 4412425"/>
              </a:avLst>
            </a:prstGeom>
            <a:ln w="25400">
              <a:gradFill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8F8A51E-6D61-4EB1-976D-03271385A4A7}"/>
              </a:ext>
            </a:extLst>
          </p:cNvPr>
          <p:cNvGrpSpPr/>
          <p:nvPr/>
        </p:nvGrpSpPr>
        <p:grpSpPr>
          <a:xfrm>
            <a:off x="-8988197" y="-11655150"/>
            <a:ext cx="30168396" cy="30168302"/>
            <a:chOff x="-3003080" y="-4146057"/>
            <a:chExt cx="15150162" cy="15150116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5776B47-50E7-435F-8991-CF57B17F6C93}"/>
                </a:ext>
              </a:extLst>
            </p:cNvPr>
            <p:cNvSpPr/>
            <p:nvPr/>
          </p:nvSpPr>
          <p:spPr>
            <a:xfrm rot="10800000" flipV="1">
              <a:off x="-3003080" y="-4146057"/>
              <a:ext cx="15150162" cy="151501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E6BA95C4-B199-4339-BDDA-AD9E39CFDF34}"/>
                </a:ext>
              </a:extLst>
            </p:cNvPr>
            <p:cNvSpPr/>
            <p:nvPr/>
          </p:nvSpPr>
          <p:spPr>
            <a:xfrm>
              <a:off x="1894840" y="751840"/>
              <a:ext cx="5354320" cy="5354320"/>
            </a:xfrm>
            <a:prstGeom prst="arc">
              <a:avLst>
                <a:gd name="adj1" fmla="val 2329834"/>
                <a:gd name="adj2" fmla="val 7680961"/>
              </a:avLst>
            </a:prstGeom>
            <a:ln w="19050">
              <a:gradFill flip="none" rotWithShape="1"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E63E2C0-8F7B-4153-8216-DA5A3703FDCE}"/>
              </a:ext>
            </a:extLst>
          </p:cNvPr>
          <p:cNvGrpSpPr/>
          <p:nvPr/>
        </p:nvGrpSpPr>
        <p:grpSpPr>
          <a:xfrm>
            <a:off x="-8988197" y="-11655150"/>
            <a:ext cx="30168396" cy="30168302"/>
            <a:chOff x="-3003080" y="-4146057"/>
            <a:chExt cx="15150162" cy="1515011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ABC5620-CFA6-4AAD-A194-829A2CF7150F}"/>
                </a:ext>
              </a:extLst>
            </p:cNvPr>
            <p:cNvSpPr/>
            <p:nvPr/>
          </p:nvSpPr>
          <p:spPr>
            <a:xfrm rot="10800000" flipV="1">
              <a:off x="-3003080" y="-4146057"/>
              <a:ext cx="15150162" cy="151501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56D3C8BE-EA5E-4FE5-A11D-477956690F0A}"/>
                </a:ext>
              </a:extLst>
            </p:cNvPr>
            <p:cNvSpPr/>
            <p:nvPr/>
          </p:nvSpPr>
          <p:spPr>
            <a:xfrm>
              <a:off x="1696720" y="553720"/>
              <a:ext cx="5750560" cy="5750560"/>
            </a:xfrm>
            <a:prstGeom prst="arc">
              <a:avLst>
                <a:gd name="adj1" fmla="val 5964207"/>
                <a:gd name="adj2" fmla="val 13512217"/>
              </a:avLst>
            </a:prstGeom>
            <a:ln w="31750">
              <a:gradFill>
                <a:gsLst>
                  <a:gs pos="0">
                    <a:srgbClr val="5751BD">
                      <a:alpha val="0"/>
                    </a:srgbClr>
                  </a:gs>
                  <a:gs pos="100000">
                    <a:srgbClr val="E24E6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57BDE02-449E-4D31-8890-C512C992399C}"/>
              </a:ext>
            </a:extLst>
          </p:cNvPr>
          <p:cNvGrpSpPr/>
          <p:nvPr/>
        </p:nvGrpSpPr>
        <p:grpSpPr>
          <a:xfrm>
            <a:off x="-9544031" y="-12210983"/>
            <a:ext cx="31280064" cy="31279968"/>
            <a:chOff x="-3282213" y="-4425189"/>
            <a:chExt cx="15708428" cy="1570838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A925AC4-1303-4AF0-B529-E365EC00782D}"/>
                </a:ext>
              </a:extLst>
            </p:cNvPr>
            <p:cNvSpPr/>
            <p:nvPr/>
          </p:nvSpPr>
          <p:spPr>
            <a:xfrm rot="10800000" flipV="1">
              <a:off x="-3282213" y="-4425189"/>
              <a:ext cx="15708428" cy="157083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13226A03-3E3F-435C-A0F0-6910DF333FDC}"/>
                </a:ext>
              </a:extLst>
            </p:cNvPr>
            <p:cNvSpPr/>
            <p:nvPr/>
          </p:nvSpPr>
          <p:spPr>
            <a:xfrm>
              <a:off x="1315720" y="172720"/>
              <a:ext cx="6512560" cy="6512560"/>
            </a:xfrm>
            <a:prstGeom prst="arc">
              <a:avLst>
                <a:gd name="adj1" fmla="val 1762453"/>
                <a:gd name="adj2" fmla="val 7669075"/>
              </a:avLst>
            </a:prstGeom>
            <a:ln w="53975">
              <a:gradFill flip="none" rotWithShape="1">
                <a:gsLst>
                  <a:gs pos="0">
                    <a:srgbClr val="5751BD">
                      <a:alpha val="0"/>
                    </a:srgbClr>
                  </a:gs>
                  <a:gs pos="100000">
                    <a:srgbClr val="C88CC8"/>
                  </a:gs>
                  <a:gs pos="52000">
                    <a:srgbClr val="5751BD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4A08D99-9C81-4710-8530-9B50D3CB8296}"/>
              </a:ext>
            </a:extLst>
          </p:cNvPr>
          <p:cNvGrpSpPr/>
          <p:nvPr/>
        </p:nvGrpSpPr>
        <p:grpSpPr>
          <a:xfrm>
            <a:off x="-9946531" y="-12613482"/>
            <a:ext cx="32085064" cy="32084966"/>
            <a:chOff x="-3484343" y="-4627318"/>
            <a:chExt cx="16112688" cy="1611263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42BD020-2A33-42C3-AC2D-2DEFF80A9F85}"/>
                </a:ext>
              </a:extLst>
            </p:cNvPr>
            <p:cNvSpPr/>
            <p:nvPr/>
          </p:nvSpPr>
          <p:spPr>
            <a:xfrm rot="10800000" flipV="1">
              <a:off x="-3484343" y="-4627318"/>
              <a:ext cx="16112688" cy="1611263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3DA9EEE8-C15C-4062-AC1B-3F922C07588B}"/>
                </a:ext>
              </a:extLst>
            </p:cNvPr>
            <p:cNvSpPr/>
            <p:nvPr/>
          </p:nvSpPr>
          <p:spPr>
            <a:xfrm>
              <a:off x="1485900" y="342900"/>
              <a:ext cx="6172200" cy="6172200"/>
            </a:xfrm>
            <a:prstGeom prst="arc">
              <a:avLst>
                <a:gd name="adj1" fmla="val 16085768"/>
                <a:gd name="adj2" fmla="val 0"/>
              </a:avLst>
            </a:prstGeom>
            <a:ln w="31750">
              <a:gradFill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C287218-1FD8-4957-A32B-C79FA9E4E9A5}"/>
              </a:ext>
            </a:extLst>
          </p:cNvPr>
          <p:cNvGrpSpPr/>
          <p:nvPr/>
        </p:nvGrpSpPr>
        <p:grpSpPr>
          <a:xfrm>
            <a:off x="-10640204" y="-13307152"/>
            <a:ext cx="33472410" cy="33472306"/>
            <a:chOff x="-3832696" y="-4975670"/>
            <a:chExt cx="16809394" cy="1680934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C65B7D4-1BE6-4234-BF02-5307A44F2AC2}"/>
                </a:ext>
              </a:extLst>
            </p:cNvPr>
            <p:cNvSpPr/>
            <p:nvPr/>
          </p:nvSpPr>
          <p:spPr>
            <a:xfrm rot="10800000" flipV="1">
              <a:off x="-3832696" y="-4975670"/>
              <a:ext cx="16809394" cy="168093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DE62A047-477A-4021-88CD-E005952ED509}"/>
                </a:ext>
              </a:extLst>
            </p:cNvPr>
            <p:cNvSpPr/>
            <p:nvPr/>
          </p:nvSpPr>
          <p:spPr>
            <a:xfrm rot="1800000">
              <a:off x="1335449" y="192449"/>
              <a:ext cx="6473102" cy="6473102"/>
            </a:xfrm>
            <a:prstGeom prst="arc">
              <a:avLst>
                <a:gd name="adj1" fmla="val 9500450"/>
                <a:gd name="adj2" fmla="val 15471305"/>
              </a:avLst>
            </a:prstGeom>
            <a:ln w="53975">
              <a:gradFill flip="none" rotWithShape="1">
                <a:gsLst>
                  <a:gs pos="0">
                    <a:srgbClr val="E24E66"/>
                  </a:gs>
                  <a:gs pos="100000">
                    <a:srgbClr val="9039C4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2A78969-1F98-4953-842F-93EF729B9B51}"/>
              </a:ext>
            </a:extLst>
          </p:cNvPr>
          <p:cNvGrpSpPr/>
          <p:nvPr/>
        </p:nvGrpSpPr>
        <p:grpSpPr>
          <a:xfrm>
            <a:off x="-10974346" y="-13641293"/>
            <a:ext cx="34140694" cy="34140588"/>
            <a:chOff x="-4000498" y="-5143471"/>
            <a:chExt cx="17144998" cy="17144944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45DF406-CDCD-4B87-ACF4-B5CF2582C0FA}"/>
                </a:ext>
              </a:extLst>
            </p:cNvPr>
            <p:cNvSpPr/>
            <p:nvPr/>
          </p:nvSpPr>
          <p:spPr>
            <a:xfrm rot="10800000" flipV="1">
              <a:off x="-4000498" y="-5143471"/>
              <a:ext cx="17144998" cy="1714494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481EC6B3-7932-4EF8-8BEC-E27619F36E15}"/>
                </a:ext>
              </a:extLst>
            </p:cNvPr>
            <p:cNvSpPr/>
            <p:nvPr/>
          </p:nvSpPr>
          <p:spPr>
            <a:xfrm>
              <a:off x="1178560" y="35560"/>
              <a:ext cx="6786880" cy="6786880"/>
            </a:xfrm>
            <a:prstGeom prst="arc">
              <a:avLst>
                <a:gd name="adj1" fmla="val 5585919"/>
                <a:gd name="adj2" fmla="val 11619371"/>
              </a:avLst>
            </a:prstGeom>
            <a:ln w="28575">
              <a:gradFill flip="none" rotWithShape="1">
                <a:gsLst>
                  <a:gs pos="0">
                    <a:srgbClr val="5751BD">
                      <a:alpha val="0"/>
                    </a:srgbClr>
                  </a:gs>
                  <a:gs pos="100000">
                    <a:srgbClr val="C88CC8"/>
                  </a:gs>
                  <a:gs pos="52000">
                    <a:srgbClr val="5751BD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006D199-793C-4551-AC50-480D338E7F8A}"/>
              </a:ext>
            </a:extLst>
          </p:cNvPr>
          <p:cNvGrpSpPr/>
          <p:nvPr/>
        </p:nvGrpSpPr>
        <p:grpSpPr>
          <a:xfrm>
            <a:off x="-11328398" y="-13995342"/>
            <a:ext cx="34848798" cy="34848686"/>
            <a:chOff x="-4178298" y="-5321270"/>
            <a:chExt cx="17500598" cy="1750054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FBF26CE-3689-4D63-BEC2-1AD0D854AFE7}"/>
                </a:ext>
              </a:extLst>
            </p:cNvPr>
            <p:cNvSpPr/>
            <p:nvPr/>
          </p:nvSpPr>
          <p:spPr>
            <a:xfrm rot="10800000" flipV="1">
              <a:off x="-4178298" y="-5321270"/>
              <a:ext cx="17500598" cy="175005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0D974920-6B90-4A37-B52A-11CB20D9B704}"/>
                </a:ext>
              </a:extLst>
            </p:cNvPr>
            <p:cNvSpPr/>
            <p:nvPr/>
          </p:nvSpPr>
          <p:spPr>
            <a:xfrm>
              <a:off x="1100667" y="-42333"/>
              <a:ext cx="6942666" cy="6942666"/>
            </a:xfrm>
            <a:prstGeom prst="arc">
              <a:avLst>
                <a:gd name="adj1" fmla="val 18579147"/>
                <a:gd name="adj2" fmla="val 4584278"/>
              </a:avLst>
            </a:prstGeom>
            <a:ln w="28575">
              <a:gradFill>
                <a:gsLst>
                  <a:gs pos="0">
                    <a:srgbClr val="E24E66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B0B5006-5CDC-4C51-9DC2-35D58EDA0E43}"/>
              </a:ext>
            </a:extLst>
          </p:cNvPr>
          <p:cNvSpPr txBox="1"/>
          <p:nvPr/>
        </p:nvSpPr>
        <p:spPr>
          <a:xfrm>
            <a:off x="2396067" y="1368201"/>
            <a:ext cx="7399866" cy="4121600"/>
          </a:xfrm>
          <a:custGeom>
            <a:avLst/>
            <a:gdLst/>
            <a:ahLst/>
            <a:cxnLst/>
            <a:rect l="l" t="t" r="r" b="b"/>
            <a:pathLst>
              <a:path w="2735764" h="1523775">
                <a:moveTo>
                  <a:pt x="185242" y="25260"/>
                </a:moveTo>
                <a:lnTo>
                  <a:pt x="1083894" y="25260"/>
                </a:lnTo>
                <a:lnTo>
                  <a:pt x="1083894" y="298651"/>
                </a:lnTo>
                <a:lnTo>
                  <a:pt x="469421" y="298651"/>
                </a:lnTo>
                <a:lnTo>
                  <a:pt x="446265" y="578882"/>
                </a:lnTo>
                <a:lnTo>
                  <a:pt x="566252" y="578882"/>
                </a:lnTo>
                <a:cubicBezTo>
                  <a:pt x="782167" y="581592"/>
                  <a:pt x="937967" y="625067"/>
                  <a:pt x="1033649" y="709306"/>
                </a:cubicBezTo>
                <a:cubicBezTo>
                  <a:pt x="1129332" y="793546"/>
                  <a:pt x="1176229" y="902288"/>
                  <a:pt x="1174341" y="1035533"/>
                </a:cubicBezTo>
                <a:cubicBezTo>
                  <a:pt x="1174576" y="1123762"/>
                  <a:pt x="1152838" y="1204638"/>
                  <a:pt x="1109127" y="1278162"/>
                </a:cubicBezTo>
                <a:cubicBezTo>
                  <a:pt x="1065416" y="1351686"/>
                  <a:pt x="998323" y="1410705"/>
                  <a:pt x="907847" y="1455218"/>
                </a:cubicBezTo>
                <a:cubicBezTo>
                  <a:pt x="817371" y="1499730"/>
                  <a:pt x="702103" y="1522582"/>
                  <a:pt x="562042" y="1523775"/>
                </a:cubicBezTo>
                <a:cubicBezTo>
                  <a:pt x="458238" y="1523512"/>
                  <a:pt x="356933" y="1509842"/>
                  <a:pt x="258129" y="1482764"/>
                </a:cubicBezTo>
                <a:cubicBezTo>
                  <a:pt x="159324" y="1455687"/>
                  <a:pt x="73281" y="1416780"/>
                  <a:pt x="0" y="1366043"/>
                </a:cubicBezTo>
                <a:lnTo>
                  <a:pt x="134722" y="1105047"/>
                </a:lnTo>
                <a:cubicBezTo>
                  <a:pt x="191382" y="1147440"/>
                  <a:pt x="255936" y="1180090"/>
                  <a:pt x="328384" y="1202998"/>
                </a:cubicBezTo>
                <a:cubicBezTo>
                  <a:pt x="400832" y="1225906"/>
                  <a:pt x="475911" y="1237491"/>
                  <a:pt x="553622" y="1237755"/>
                </a:cubicBezTo>
                <a:cubicBezTo>
                  <a:pt x="639708" y="1237272"/>
                  <a:pt x="706981" y="1220332"/>
                  <a:pt x="755441" y="1186936"/>
                </a:cubicBezTo>
                <a:cubicBezTo>
                  <a:pt x="803900" y="1153540"/>
                  <a:pt x="828547" y="1106583"/>
                  <a:pt x="829380" y="1046066"/>
                </a:cubicBezTo>
                <a:cubicBezTo>
                  <a:pt x="831792" y="987392"/>
                  <a:pt x="808023" y="940962"/>
                  <a:pt x="758072" y="906776"/>
                </a:cubicBezTo>
                <a:cubicBezTo>
                  <a:pt x="708122" y="872589"/>
                  <a:pt x="617518" y="855123"/>
                  <a:pt x="486261" y="854377"/>
                </a:cubicBezTo>
                <a:lnTo>
                  <a:pt x="109461" y="854377"/>
                </a:lnTo>
                <a:close/>
                <a:moveTo>
                  <a:pt x="2119156" y="0"/>
                </a:moveTo>
                <a:cubicBezTo>
                  <a:pt x="2249224" y="214"/>
                  <a:pt x="2366488" y="21868"/>
                  <a:pt x="2470947" y="64962"/>
                </a:cubicBezTo>
                <a:cubicBezTo>
                  <a:pt x="2575407" y="108056"/>
                  <a:pt x="2663679" y="171305"/>
                  <a:pt x="2735764" y="254708"/>
                </a:cubicBezTo>
                <a:lnTo>
                  <a:pt x="2517004" y="456577"/>
                </a:lnTo>
                <a:cubicBezTo>
                  <a:pt x="2463544" y="399901"/>
                  <a:pt x="2405324" y="357964"/>
                  <a:pt x="2342344" y="330765"/>
                </a:cubicBezTo>
                <a:cubicBezTo>
                  <a:pt x="2279363" y="303567"/>
                  <a:pt x="2210583" y="290055"/>
                  <a:pt x="2136002" y="290230"/>
                </a:cubicBezTo>
                <a:cubicBezTo>
                  <a:pt x="1990616" y="292380"/>
                  <a:pt x="1874448" y="335984"/>
                  <a:pt x="1787498" y="421043"/>
                </a:cubicBezTo>
                <a:cubicBezTo>
                  <a:pt x="1700547" y="506102"/>
                  <a:pt x="1655975" y="619717"/>
                  <a:pt x="1653782" y="761889"/>
                </a:cubicBezTo>
                <a:cubicBezTo>
                  <a:pt x="1656063" y="902219"/>
                  <a:pt x="1700459" y="1015308"/>
                  <a:pt x="1786971" y="1101155"/>
                </a:cubicBezTo>
                <a:cubicBezTo>
                  <a:pt x="1873483" y="1187002"/>
                  <a:pt x="1988423" y="1231132"/>
                  <a:pt x="2131790" y="1233545"/>
                </a:cubicBezTo>
                <a:cubicBezTo>
                  <a:pt x="2177985" y="1233808"/>
                  <a:pt x="2222996" y="1229070"/>
                  <a:pt x="2266822" y="1219332"/>
                </a:cubicBezTo>
                <a:cubicBezTo>
                  <a:pt x="2310649" y="1209593"/>
                  <a:pt x="2354081" y="1193275"/>
                  <a:pt x="2397118" y="1170377"/>
                </a:cubicBezTo>
                <a:lnTo>
                  <a:pt x="2397118" y="738728"/>
                </a:lnTo>
                <a:lnTo>
                  <a:pt x="2708399" y="738728"/>
                </a:lnTo>
                <a:lnTo>
                  <a:pt x="2708399" y="1336596"/>
                </a:lnTo>
                <a:cubicBezTo>
                  <a:pt x="2625892" y="1397762"/>
                  <a:pt x="2532710" y="1444207"/>
                  <a:pt x="2428854" y="1475929"/>
                </a:cubicBezTo>
                <a:cubicBezTo>
                  <a:pt x="2324997" y="1507651"/>
                  <a:pt x="2219659" y="1523600"/>
                  <a:pt x="2112838" y="1523775"/>
                </a:cubicBezTo>
                <a:cubicBezTo>
                  <a:pt x="1957070" y="1522596"/>
                  <a:pt x="1818955" y="1489664"/>
                  <a:pt x="1698494" y="1424978"/>
                </a:cubicBezTo>
                <a:cubicBezTo>
                  <a:pt x="1578033" y="1360293"/>
                  <a:pt x="1483309" y="1270925"/>
                  <a:pt x="1414322" y="1156874"/>
                </a:cubicBezTo>
                <a:cubicBezTo>
                  <a:pt x="1345335" y="1042824"/>
                  <a:pt x="1310168" y="911162"/>
                  <a:pt x="1308821" y="761889"/>
                </a:cubicBezTo>
                <a:cubicBezTo>
                  <a:pt x="1310129" y="612617"/>
                  <a:pt x="1345374" y="480955"/>
                  <a:pt x="1414556" y="366904"/>
                </a:cubicBezTo>
                <a:cubicBezTo>
                  <a:pt x="1483738" y="252853"/>
                  <a:pt x="1579008" y="163484"/>
                  <a:pt x="1700366" y="98797"/>
                </a:cubicBezTo>
                <a:cubicBezTo>
                  <a:pt x="1821724" y="34111"/>
                  <a:pt x="1961320" y="1178"/>
                  <a:pt x="2119156" y="0"/>
                </a:cubicBezTo>
                <a:close/>
              </a:path>
            </a:pathLst>
          </a:custGeom>
          <a:gradFill flip="none" rotWithShape="1">
            <a:gsLst>
              <a:gs pos="90000">
                <a:srgbClr val="FAD5C8"/>
              </a:gs>
              <a:gs pos="21000">
                <a:srgbClr val="9039C4"/>
              </a:gs>
              <a:gs pos="43000">
                <a:srgbClr val="E24E66"/>
              </a:gs>
              <a:gs pos="71000">
                <a:srgbClr val="F78D47"/>
              </a:gs>
            </a:gsLst>
            <a:lin ang="192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600" dirty="0">
              <a:gradFill>
                <a:gsLst>
                  <a:gs pos="0">
                    <a:srgbClr val="FAD5C8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198FA2-0585-1C46-8D5F-212B74ECB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2" y="63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2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4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6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8" dur="3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0" dur="3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2" dur="3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6" dur="2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8" dur="3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0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2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4" dur="3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6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3" presetClass="path" presetSubtype="0" accel="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023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" presetClass="emph" presetSubtype="0" accel="800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6970" y="369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4611" y="914400"/>
            <a:ext cx="11242589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本部分主要展示工作胜任力，包括但不限于下列内容，</a:t>
            </a:r>
            <a:r>
              <a:rPr lang="zh-CN" alt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根据工作情况可进行多页展示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（本部分说明报告时删去）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1242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职位职责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1541591"/>
            <a:ext cx="296747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（一）工作目标和完成情况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1788" y="2025009"/>
            <a:ext cx="10626811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、工作业绩、关键成果展示</a:t>
            </a:r>
            <a:r>
              <a:rPr lang="zh-CN" altLang="en-US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（可重点展示作品，形式不限，列举几个重点事例）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说说目标达成过程和积累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762000"/>
            <a:ext cx="108204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（二）回顾和工作思考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  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1219200" y="1295400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、工作体会和经验总结</a:t>
            </a:r>
            <a:b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</a:b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谈谈自己对项目以及自己负责的工作的理解和思考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7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762000"/>
            <a:ext cx="108204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（三）团队融入与合作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  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1219200" y="1295400"/>
            <a:ext cx="102870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、聊聊对部门和工作室的感受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、结合案例聊聊与其它成员的合作过程和心得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238780"/>
            <a:ext cx="3410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三、团队融入和合作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29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838200" y="838200"/>
            <a:ext cx="105918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（一）未来工作目标和规划：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295400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1.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未来半年到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年内个人的工作目标和规划是什么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8900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四、未来规划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4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838200" y="838200"/>
            <a:ext cx="105918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（二）个人能力提升和发展：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295400"/>
            <a:ext cx="7162800" cy="9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1.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对于个人未来的职业规划和期望是怎样的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2.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结合职业规划，认为自己在哪些方面还需要更多的积累和学习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8900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四、未来规划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87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8900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五、建议和意见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914400"/>
            <a:ext cx="1082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（一）合理化建议和意见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144780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0">
              <a:buNone/>
            </a:pP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各方面都可以，比如流程优化和改进、技术分享迭代、团队管理和氛围等、项目上的建议等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716" y="2970352"/>
            <a:ext cx="29851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Segoe UI Semibold" panose="020B0702040204020203"/>
                <a:cs typeface="Segoe UI Semibold" panose="020B0702040204020203"/>
              </a:rPr>
              <a:t>THANKS</a:t>
            </a:r>
            <a:endParaRPr sz="6000">
              <a:latin typeface="Segoe UI Semibold" panose="020B0702040204020203"/>
              <a:cs typeface="Segoe UI Semibold" panose="020B0702040204020203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5787" y="1066800"/>
            <a:ext cx="3950413" cy="3362739"/>
            <a:chOff x="4604318" y="1926017"/>
            <a:chExt cx="3937000" cy="3319399"/>
          </a:xfrm>
        </p:grpSpPr>
        <p:sp>
          <p:nvSpPr>
            <p:cNvPr id="4" name="object 4"/>
            <p:cNvSpPr/>
            <p:nvPr/>
          </p:nvSpPr>
          <p:spPr>
            <a:xfrm>
              <a:off x="5927978" y="358571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318" y="1926017"/>
              <a:ext cx="3937000" cy="331939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58DBB8-0519-4104-ACB7-238DEC6A4B87}"/>
              </a:ext>
            </a:extLst>
          </p:cNvPr>
          <p:cNvGrpSpPr/>
          <p:nvPr/>
        </p:nvGrpSpPr>
        <p:grpSpPr>
          <a:xfrm>
            <a:off x="-5503407" y="-8170375"/>
            <a:ext cx="23198816" cy="23198752"/>
            <a:chOff x="-1253066" y="-2396050"/>
            <a:chExt cx="11650134" cy="11650102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937BF7FF-3B71-44A5-AF01-65E824FAF8C2}"/>
                </a:ext>
              </a:extLst>
            </p:cNvPr>
            <p:cNvSpPr/>
            <p:nvPr/>
          </p:nvSpPr>
          <p:spPr>
            <a:xfrm>
              <a:off x="2468880" y="1325880"/>
              <a:ext cx="4206240" cy="4206240"/>
            </a:xfrm>
            <a:prstGeom prst="arc">
              <a:avLst>
                <a:gd name="adj1" fmla="val 4334804"/>
                <a:gd name="adj2" fmla="val 10326641"/>
              </a:avLst>
            </a:prstGeom>
            <a:ln w="34925">
              <a:gradFill flip="none" rotWithShape="1">
                <a:gsLst>
                  <a:gs pos="0">
                    <a:srgbClr val="F65F34"/>
                  </a:gs>
                  <a:gs pos="91000">
                    <a:srgbClr val="9039C4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91AE84D-8D11-4827-BCAB-2A5DE62FAC34}"/>
                </a:ext>
              </a:extLst>
            </p:cNvPr>
            <p:cNvSpPr/>
            <p:nvPr/>
          </p:nvSpPr>
          <p:spPr>
            <a:xfrm rot="10800000" flipV="1">
              <a:off x="-1253066" y="-2396050"/>
              <a:ext cx="11650134" cy="116501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D327D5-BC93-4E58-BCC2-FDC2D92495B9}"/>
              </a:ext>
            </a:extLst>
          </p:cNvPr>
          <p:cNvGrpSpPr/>
          <p:nvPr/>
        </p:nvGrpSpPr>
        <p:grpSpPr>
          <a:xfrm>
            <a:off x="-5874316" y="-8541283"/>
            <a:ext cx="23940634" cy="23940568"/>
            <a:chOff x="-1439331" y="-2582314"/>
            <a:chExt cx="12022664" cy="1202263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9D126D2-D632-497B-9778-C9E3A5B8AED9}"/>
                </a:ext>
              </a:extLst>
            </p:cNvPr>
            <p:cNvSpPr/>
            <p:nvPr/>
          </p:nvSpPr>
          <p:spPr>
            <a:xfrm rot="10800000" flipV="1">
              <a:off x="-1439331" y="-2582314"/>
              <a:ext cx="12022664" cy="1202263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36DC4FC-071B-4736-ACC6-AC03BC25146E}"/>
                </a:ext>
              </a:extLst>
            </p:cNvPr>
            <p:cNvSpPr/>
            <p:nvPr/>
          </p:nvSpPr>
          <p:spPr>
            <a:xfrm>
              <a:off x="2326640" y="1183640"/>
              <a:ext cx="4490720" cy="4490720"/>
            </a:xfrm>
            <a:prstGeom prst="arc">
              <a:avLst>
                <a:gd name="adj1" fmla="val 10389024"/>
                <a:gd name="adj2" fmla="val 16462303"/>
              </a:avLst>
            </a:prstGeom>
            <a:ln w="31750">
              <a:gradFill>
                <a:gsLst>
                  <a:gs pos="0">
                    <a:srgbClr val="1D53BC">
                      <a:alpha val="0"/>
                    </a:srgbClr>
                  </a:gs>
                  <a:gs pos="60000">
                    <a:srgbClr val="1D53BC"/>
                  </a:gs>
                  <a:gs pos="100000">
                    <a:srgbClr val="A39AE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F28301-5C15-4208-9134-247637684A75}"/>
              </a:ext>
            </a:extLst>
          </p:cNvPr>
          <p:cNvGrpSpPr/>
          <p:nvPr/>
        </p:nvGrpSpPr>
        <p:grpSpPr>
          <a:xfrm>
            <a:off x="-6262088" y="-8929051"/>
            <a:ext cx="24716178" cy="24716104"/>
            <a:chOff x="-1634065" y="-2777047"/>
            <a:chExt cx="12412132" cy="1241209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F96EC14-73CC-4D87-82CA-936BB2C4E24F}"/>
                </a:ext>
              </a:extLst>
            </p:cNvPr>
            <p:cNvSpPr/>
            <p:nvPr/>
          </p:nvSpPr>
          <p:spPr>
            <a:xfrm rot="10800000" flipV="1">
              <a:off x="-1634065" y="-2777047"/>
              <a:ext cx="12412132" cy="124120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1688033A-3DE3-473E-B210-E78CD8FB8BAE}"/>
                </a:ext>
              </a:extLst>
            </p:cNvPr>
            <p:cNvSpPr/>
            <p:nvPr/>
          </p:nvSpPr>
          <p:spPr>
            <a:xfrm>
              <a:off x="2153920" y="1010920"/>
              <a:ext cx="4836160" cy="4836160"/>
            </a:xfrm>
            <a:prstGeom prst="arc">
              <a:avLst>
                <a:gd name="adj1" fmla="val 18007255"/>
                <a:gd name="adj2" fmla="val 727787"/>
              </a:avLst>
            </a:prstGeom>
            <a:ln w="34925">
              <a:gradFill flip="none" rotWithShape="1">
                <a:gsLst>
                  <a:gs pos="0">
                    <a:srgbClr val="E24E66"/>
                  </a:gs>
                  <a:gs pos="100000">
                    <a:srgbClr val="9039C4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101B000-203E-4FDC-9392-5C55DBC8A22A}"/>
              </a:ext>
            </a:extLst>
          </p:cNvPr>
          <p:cNvGrpSpPr/>
          <p:nvPr/>
        </p:nvGrpSpPr>
        <p:grpSpPr>
          <a:xfrm>
            <a:off x="-6818455" y="-9485417"/>
            <a:ext cx="25828912" cy="25828836"/>
            <a:chOff x="-1913465" y="-3056446"/>
            <a:chExt cx="12970932" cy="12970894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F4CE77-A82B-4F2C-A2B2-CC6686162BC0}"/>
                </a:ext>
              </a:extLst>
            </p:cNvPr>
            <p:cNvSpPr/>
            <p:nvPr/>
          </p:nvSpPr>
          <p:spPr>
            <a:xfrm rot="10800000" flipV="1">
              <a:off x="-1913465" y="-3056446"/>
              <a:ext cx="12970932" cy="129708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21406A3F-B8A9-4A41-8C41-9A03DDF5E211}"/>
                </a:ext>
              </a:extLst>
            </p:cNvPr>
            <p:cNvSpPr/>
            <p:nvPr/>
          </p:nvSpPr>
          <p:spPr>
            <a:xfrm>
              <a:off x="2291080" y="1148080"/>
              <a:ext cx="4561840" cy="4561840"/>
            </a:xfrm>
            <a:prstGeom prst="arc">
              <a:avLst>
                <a:gd name="adj1" fmla="val 1305994"/>
                <a:gd name="adj2" fmla="val 7680961"/>
              </a:avLst>
            </a:prstGeom>
            <a:ln w="34925">
              <a:gradFill flip="none" rotWithShape="1"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A87916-E57B-49A4-AF84-0291F137B915}"/>
              </a:ext>
            </a:extLst>
          </p:cNvPr>
          <p:cNvGrpSpPr/>
          <p:nvPr/>
        </p:nvGrpSpPr>
        <p:grpSpPr>
          <a:xfrm>
            <a:off x="-7256803" y="-9923764"/>
            <a:ext cx="26705608" cy="26705530"/>
            <a:chOff x="-2133598" y="-3276578"/>
            <a:chExt cx="13411198" cy="1341115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955A1C-D78E-4D46-8280-05A415F85EDD}"/>
                </a:ext>
              </a:extLst>
            </p:cNvPr>
            <p:cNvSpPr/>
            <p:nvPr/>
          </p:nvSpPr>
          <p:spPr>
            <a:xfrm rot="10800000" flipV="1">
              <a:off x="-2133598" y="-3276578"/>
              <a:ext cx="13411198" cy="13411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0FBFE717-94BE-4B6C-B0A2-57CCC27E0358}"/>
                </a:ext>
              </a:extLst>
            </p:cNvPr>
            <p:cNvSpPr/>
            <p:nvPr/>
          </p:nvSpPr>
          <p:spPr>
            <a:xfrm>
              <a:off x="2067560" y="924560"/>
              <a:ext cx="5008880" cy="5008880"/>
            </a:xfrm>
            <a:prstGeom prst="arc">
              <a:avLst>
                <a:gd name="adj1" fmla="val 8753608"/>
                <a:gd name="adj2" fmla="val 14655066"/>
              </a:avLst>
            </a:prstGeom>
            <a:ln w="38100">
              <a:gradFill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7A36687-C477-44C2-BD6A-B8BDE6A8D9C0}"/>
              </a:ext>
            </a:extLst>
          </p:cNvPr>
          <p:cNvGrpSpPr/>
          <p:nvPr/>
        </p:nvGrpSpPr>
        <p:grpSpPr>
          <a:xfrm>
            <a:off x="-7712013" y="-10378971"/>
            <a:ext cx="27616028" cy="27615944"/>
            <a:chOff x="-2362198" y="-3505177"/>
            <a:chExt cx="13868398" cy="1386835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2469020-0BF0-47DF-A955-80A6934841B8}"/>
                </a:ext>
              </a:extLst>
            </p:cNvPr>
            <p:cNvSpPr/>
            <p:nvPr/>
          </p:nvSpPr>
          <p:spPr>
            <a:xfrm rot="10800000" flipV="1">
              <a:off x="-2362198" y="-3505177"/>
              <a:ext cx="13868398" cy="138683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B2B3E4F8-206E-4CFA-9495-8C44A31F9C33}"/>
                </a:ext>
              </a:extLst>
            </p:cNvPr>
            <p:cNvSpPr/>
            <p:nvPr/>
          </p:nvSpPr>
          <p:spPr>
            <a:xfrm>
              <a:off x="1869440" y="726440"/>
              <a:ext cx="5405120" cy="5405120"/>
            </a:xfrm>
            <a:prstGeom prst="arc">
              <a:avLst>
                <a:gd name="adj1" fmla="val 15607779"/>
                <a:gd name="adj2" fmla="val 1457886"/>
              </a:avLst>
            </a:prstGeom>
            <a:ln w="38100">
              <a:gradFill>
                <a:gsLst>
                  <a:gs pos="81000">
                    <a:srgbClr val="9039C4">
                      <a:alpha val="0"/>
                    </a:srgbClr>
                  </a:gs>
                  <a:gs pos="0">
                    <a:srgbClr val="F78D47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C5FAD56-F182-462F-A37C-D0F191FD1D05}"/>
              </a:ext>
            </a:extLst>
          </p:cNvPr>
          <p:cNvGrpSpPr/>
          <p:nvPr/>
        </p:nvGrpSpPr>
        <p:grpSpPr>
          <a:xfrm>
            <a:off x="-8643196" y="-11310153"/>
            <a:ext cx="29478394" cy="29478308"/>
            <a:chOff x="-2829825" y="-3972803"/>
            <a:chExt cx="14803652" cy="1480360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2AF68B0-1DC2-4074-9B9E-5E53BCF3183A}"/>
                </a:ext>
              </a:extLst>
            </p:cNvPr>
            <p:cNvSpPr/>
            <p:nvPr/>
          </p:nvSpPr>
          <p:spPr>
            <a:xfrm rot="10800000" flipV="1">
              <a:off x="-2829825" y="-3972803"/>
              <a:ext cx="14803652" cy="14803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9C0CA7D4-18CD-4168-BDCF-849AE912A97B}"/>
                </a:ext>
              </a:extLst>
            </p:cNvPr>
            <p:cNvSpPr/>
            <p:nvPr/>
          </p:nvSpPr>
          <p:spPr>
            <a:xfrm>
              <a:off x="1559560" y="416560"/>
              <a:ext cx="6024880" cy="6024880"/>
            </a:xfrm>
            <a:prstGeom prst="arc">
              <a:avLst>
                <a:gd name="adj1" fmla="val 19690516"/>
                <a:gd name="adj2" fmla="val 4412425"/>
              </a:avLst>
            </a:prstGeom>
            <a:ln w="25400">
              <a:gradFill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8F8A51E-6D61-4EB1-976D-03271385A4A7}"/>
              </a:ext>
            </a:extLst>
          </p:cNvPr>
          <p:cNvGrpSpPr/>
          <p:nvPr/>
        </p:nvGrpSpPr>
        <p:grpSpPr>
          <a:xfrm>
            <a:off x="-8988197" y="-11655150"/>
            <a:ext cx="30168396" cy="30168302"/>
            <a:chOff x="-3003080" y="-4146057"/>
            <a:chExt cx="15150162" cy="15150116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5776B47-50E7-435F-8991-CF57B17F6C93}"/>
                </a:ext>
              </a:extLst>
            </p:cNvPr>
            <p:cNvSpPr/>
            <p:nvPr/>
          </p:nvSpPr>
          <p:spPr>
            <a:xfrm rot="10800000" flipV="1">
              <a:off x="-3003080" y="-4146057"/>
              <a:ext cx="15150162" cy="151501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E6BA95C4-B199-4339-BDDA-AD9E39CFDF34}"/>
                </a:ext>
              </a:extLst>
            </p:cNvPr>
            <p:cNvSpPr/>
            <p:nvPr/>
          </p:nvSpPr>
          <p:spPr>
            <a:xfrm>
              <a:off x="1894840" y="751840"/>
              <a:ext cx="5354320" cy="5354320"/>
            </a:xfrm>
            <a:prstGeom prst="arc">
              <a:avLst>
                <a:gd name="adj1" fmla="val 2329834"/>
                <a:gd name="adj2" fmla="val 7680961"/>
              </a:avLst>
            </a:prstGeom>
            <a:ln w="19050">
              <a:gradFill flip="none" rotWithShape="1"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E63E2C0-8F7B-4153-8216-DA5A3703FDCE}"/>
              </a:ext>
            </a:extLst>
          </p:cNvPr>
          <p:cNvGrpSpPr/>
          <p:nvPr/>
        </p:nvGrpSpPr>
        <p:grpSpPr>
          <a:xfrm>
            <a:off x="-8988197" y="-11655150"/>
            <a:ext cx="30168396" cy="30168302"/>
            <a:chOff x="-3003080" y="-4146057"/>
            <a:chExt cx="15150162" cy="1515011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ABC5620-CFA6-4AAD-A194-829A2CF7150F}"/>
                </a:ext>
              </a:extLst>
            </p:cNvPr>
            <p:cNvSpPr/>
            <p:nvPr/>
          </p:nvSpPr>
          <p:spPr>
            <a:xfrm rot="10800000" flipV="1">
              <a:off x="-3003080" y="-4146057"/>
              <a:ext cx="15150162" cy="151501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56D3C8BE-EA5E-4FE5-A11D-477956690F0A}"/>
                </a:ext>
              </a:extLst>
            </p:cNvPr>
            <p:cNvSpPr/>
            <p:nvPr/>
          </p:nvSpPr>
          <p:spPr>
            <a:xfrm>
              <a:off x="1696720" y="553720"/>
              <a:ext cx="5750560" cy="5750560"/>
            </a:xfrm>
            <a:prstGeom prst="arc">
              <a:avLst>
                <a:gd name="adj1" fmla="val 5964207"/>
                <a:gd name="adj2" fmla="val 13512217"/>
              </a:avLst>
            </a:prstGeom>
            <a:ln w="31750">
              <a:gradFill>
                <a:gsLst>
                  <a:gs pos="0">
                    <a:srgbClr val="5751BD">
                      <a:alpha val="0"/>
                    </a:srgbClr>
                  </a:gs>
                  <a:gs pos="100000">
                    <a:srgbClr val="E24E6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57BDE02-449E-4D31-8890-C512C992399C}"/>
              </a:ext>
            </a:extLst>
          </p:cNvPr>
          <p:cNvGrpSpPr/>
          <p:nvPr/>
        </p:nvGrpSpPr>
        <p:grpSpPr>
          <a:xfrm>
            <a:off x="-9544031" y="-12210983"/>
            <a:ext cx="31280064" cy="31279968"/>
            <a:chOff x="-3282213" y="-4425189"/>
            <a:chExt cx="15708428" cy="1570838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A925AC4-1303-4AF0-B529-E365EC00782D}"/>
                </a:ext>
              </a:extLst>
            </p:cNvPr>
            <p:cNvSpPr/>
            <p:nvPr/>
          </p:nvSpPr>
          <p:spPr>
            <a:xfrm rot="10800000" flipV="1">
              <a:off x="-3282213" y="-4425189"/>
              <a:ext cx="15708428" cy="157083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13226A03-3E3F-435C-A0F0-6910DF333FDC}"/>
                </a:ext>
              </a:extLst>
            </p:cNvPr>
            <p:cNvSpPr/>
            <p:nvPr/>
          </p:nvSpPr>
          <p:spPr>
            <a:xfrm>
              <a:off x="1315720" y="172720"/>
              <a:ext cx="6512560" cy="6512560"/>
            </a:xfrm>
            <a:prstGeom prst="arc">
              <a:avLst>
                <a:gd name="adj1" fmla="val 1762453"/>
                <a:gd name="adj2" fmla="val 7669075"/>
              </a:avLst>
            </a:prstGeom>
            <a:ln w="53975">
              <a:gradFill flip="none" rotWithShape="1">
                <a:gsLst>
                  <a:gs pos="0">
                    <a:srgbClr val="5751BD">
                      <a:alpha val="0"/>
                    </a:srgbClr>
                  </a:gs>
                  <a:gs pos="100000">
                    <a:srgbClr val="C88CC8"/>
                  </a:gs>
                  <a:gs pos="52000">
                    <a:srgbClr val="5751BD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4A08D99-9C81-4710-8530-9B50D3CB8296}"/>
              </a:ext>
            </a:extLst>
          </p:cNvPr>
          <p:cNvGrpSpPr/>
          <p:nvPr/>
        </p:nvGrpSpPr>
        <p:grpSpPr>
          <a:xfrm>
            <a:off x="-9946531" y="-12613482"/>
            <a:ext cx="32085064" cy="32084966"/>
            <a:chOff x="-3484343" y="-4627318"/>
            <a:chExt cx="16112688" cy="1611263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42BD020-2A33-42C3-AC2D-2DEFF80A9F85}"/>
                </a:ext>
              </a:extLst>
            </p:cNvPr>
            <p:cNvSpPr/>
            <p:nvPr/>
          </p:nvSpPr>
          <p:spPr>
            <a:xfrm rot="10800000" flipV="1">
              <a:off x="-3484343" y="-4627318"/>
              <a:ext cx="16112688" cy="1611263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3DA9EEE8-C15C-4062-AC1B-3F922C07588B}"/>
                </a:ext>
              </a:extLst>
            </p:cNvPr>
            <p:cNvSpPr/>
            <p:nvPr/>
          </p:nvSpPr>
          <p:spPr>
            <a:xfrm>
              <a:off x="1485900" y="342900"/>
              <a:ext cx="6172200" cy="6172200"/>
            </a:xfrm>
            <a:prstGeom prst="arc">
              <a:avLst>
                <a:gd name="adj1" fmla="val 16085768"/>
                <a:gd name="adj2" fmla="val 0"/>
              </a:avLst>
            </a:prstGeom>
            <a:ln w="31750">
              <a:gradFill>
                <a:gsLst>
                  <a:gs pos="0">
                    <a:srgbClr val="F65F34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C287218-1FD8-4957-A32B-C79FA9E4E9A5}"/>
              </a:ext>
            </a:extLst>
          </p:cNvPr>
          <p:cNvGrpSpPr/>
          <p:nvPr/>
        </p:nvGrpSpPr>
        <p:grpSpPr>
          <a:xfrm>
            <a:off x="-10640204" y="-13307152"/>
            <a:ext cx="33472410" cy="33472306"/>
            <a:chOff x="-3832696" y="-4975670"/>
            <a:chExt cx="16809394" cy="1680934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C65B7D4-1BE6-4234-BF02-5307A44F2AC2}"/>
                </a:ext>
              </a:extLst>
            </p:cNvPr>
            <p:cNvSpPr/>
            <p:nvPr/>
          </p:nvSpPr>
          <p:spPr>
            <a:xfrm rot="10800000" flipV="1">
              <a:off x="-3832696" y="-4975670"/>
              <a:ext cx="16809394" cy="168093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DE62A047-477A-4021-88CD-E005952ED509}"/>
                </a:ext>
              </a:extLst>
            </p:cNvPr>
            <p:cNvSpPr/>
            <p:nvPr/>
          </p:nvSpPr>
          <p:spPr>
            <a:xfrm rot="1800000">
              <a:off x="1335449" y="192449"/>
              <a:ext cx="6473102" cy="6473102"/>
            </a:xfrm>
            <a:prstGeom prst="arc">
              <a:avLst>
                <a:gd name="adj1" fmla="val 9500450"/>
                <a:gd name="adj2" fmla="val 15471305"/>
              </a:avLst>
            </a:prstGeom>
            <a:ln w="53975">
              <a:gradFill flip="none" rotWithShape="1">
                <a:gsLst>
                  <a:gs pos="0">
                    <a:srgbClr val="E24E66"/>
                  </a:gs>
                  <a:gs pos="100000">
                    <a:srgbClr val="9039C4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2A78969-1F98-4953-842F-93EF729B9B51}"/>
              </a:ext>
            </a:extLst>
          </p:cNvPr>
          <p:cNvGrpSpPr/>
          <p:nvPr/>
        </p:nvGrpSpPr>
        <p:grpSpPr>
          <a:xfrm>
            <a:off x="-10974346" y="-13641293"/>
            <a:ext cx="34140694" cy="34140588"/>
            <a:chOff x="-4000498" y="-5143471"/>
            <a:chExt cx="17144998" cy="17144944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45DF406-CDCD-4B87-ACF4-B5CF2582C0FA}"/>
                </a:ext>
              </a:extLst>
            </p:cNvPr>
            <p:cNvSpPr/>
            <p:nvPr/>
          </p:nvSpPr>
          <p:spPr>
            <a:xfrm rot="10800000" flipV="1">
              <a:off x="-4000498" y="-5143471"/>
              <a:ext cx="17144998" cy="1714494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481EC6B3-7932-4EF8-8BEC-E27619F36E15}"/>
                </a:ext>
              </a:extLst>
            </p:cNvPr>
            <p:cNvSpPr/>
            <p:nvPr/>
          </p:nvSpPr>
          <p:spPr>
            <a:xfrm>
              <a:off x="1178560" y="35560"/>
              <a:ext cx="6786880" cy="6786880"/>
            </a:xfrm>
            <a:prstGeom prst="arc">
              <a:avLst>
                <a:gd name="adj1" fmla="val 5585919"/>
                <a:gd name="adj2" fmla="val 11619371"/>
              </a:avLst>
            </a:prstGeom>
            <a:ln w="28575">
              <a:gradFill flip="none" rotWithShape="1">
                <a:gsLst>
                  <a:gs pos="0">
                    <a:srgbClr val="5751BD">
                      <a:alpha val="0"/>
                    </a:srgbClr>
                  </a:gs>
                  <a:gs pos="100000">
                    <a:srgbClr val="C88CC8"/>
                  </a:gs>
                  <a:gs pos="52000">
                    <a:srgbClr val="5751BD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006D199-793C-4551-AC50-480D338E7F8A}"/>
              </a:ext>
            </a:extLst>
          </p:cNvPr>
          <p:cNvGrpSpPr/>
          <p:nvPr/>
        </p:nvGrpSpPr>
        <p:grpSpPr>
          <a:xfrm>
            <a:off x="-11328398" y="-13995342"/>
            <a:ext cx="34848798" cy="34848686"/>
            <a:chOff x="-4178298" y="-5321270"/>
            <a:chExt cx="17500598" cy="1750054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FBF26CE-3689-4D63-BEC2-1AD0D854AFE7}"/>
                </a:ext>
              </a:extLst>
            </p:cNvPr>
            <p:cNvSpPr/>
            <p:nvPr/>
          </p:nvSpPr>
          <p:spPr>
            <a:xfrm rot="10800000" flipV="1">
              <a:off x="-4178298" y="-5321270"/>
              <a:ext cx="17500598" cy="175005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0D974920-6B90-4A37-B52A-11CB20D9B704}"/>
                </a:ext>
              </a:extLst>
            </p:cNvPr>
            <p:cNvSpPr/>
            <p:nvPr/>
          </p:nvSpPr>
          <p:spPr>
            <a:xfrm>
              <a:off x="1100667" y="-42333"/>
              <a:ext cx="6942666" cy="6942666"/>
            </a:xfrm>
            <a:prstGeom prst="arc">
              <a:avLst>
                <a:gd name="adj1" fmla="val 18579147"/>
                <a:gd name="adj2" fmla="val 4584278"/>
              </a:avLst>
            </a:prstGeom>
            <a:ln w="28575">
              <a:gradFill>
                <a:gsLst>
                  <a:gs pos="0">
                    <a:srgbClr val="E24E66"/>
                  </a:gs>
                  <a:gs pos="100000">
                    <a:srgbClr val="9039C4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B0B5006-5CDC-4C51-9DC2-35D58EDA0E43}"/>
              </a:ext>
            </a:extLst>
          </p:cNvPr>
          <p:cNvSpPr txBox="1"/>
          <p:nvPr/>
        </p:nvSpPr>
        <p:spPr>
          <a:xfrm>
            <a:off x="2396067" y="1368201"/>
            <a:ext cx="7399866" cy="4121600"/>
          </a:xfrm>
          <a:custGeom>
            <a:avLst/>
            <a:gdLst/>
            <a:ahLst/>
            <a:cxnLst/>
            <a:rect l="l" t="t" r="r" b="b"/>
            <a:pathLst>
              <a:path w="2735764" h="1523775">
                <a:moveTo>
                  <a:pt x="185242" y="25260"/>
                </a:moveTo>
                <a:lnTo>
                  <a:pt x="1083894" y="25260"/>
                </a:lnTo>
                <a:lnTo>
                  <a:pt x="1083894" y="298651"/>
                </a:lnTo>
                <a:lnTo>
                  <a:pt x="469421" y="298651"/>
                </a:lnTo>
                <a:lnTo>
                  <a:pt x="446265" y="578882"/>
                </a:lnTo>
                <a:lnTo>
                  <a:pt x="566252" y="578882"/>
                </a:lnTo>
                <a:cubicBezTo>
                  <a:pt x="782167" y="581592"/>
                  <a:pt x="937967" y="625067"/>
                  <a:pt x="1033649" y="709306"/>
                </a:cubicBezTo>
                <a:cubicBezTo>
                  <a:pt x="1129332" y="793546"/>
                  <a:pt x="1176229" y="902288"/>
                  <a:pt x="1174341" y="1035533"/>
                </a:cubicBezTo>
                <a:cubicBezTo>
                  <a:pt x="1174576" y="1123762"/>
                  <a:pt x="1152838" y="1204638"/>
                  <a:pt x="1109127" y="1278162"/>
                </a:cubicBezTo>
                <a:cubicBezTo>
                  <a:pt x="1065416" y="1351686"/>
                  <a:pt x="998323" y="1410705"/>
                  <a:pt x="907847" y="1455218"/>
                </a:cubicBezTo>
                <a:cubicBezTo>
                  <a:pt x="817371" y="1499730"/>
                  <a:pt x="702103" y="1522582"/>
                  <a:pt x="562042" y="1523775"/>
                </a:cubicBezTo>
                <a:cubicBezTo>
                  <a:pt x="458238" y="1523512"/>
                  <a:pt x="356933" y="1509842"/>
                  <a:pt x="258129" y="1482764"/>
                </a:cubicBezTo>
                <a:cubicBezTo>
                  <a:pt x="159324" y="1455687"/>
                  <a:pt x="73281" y="1416780"/>
                  <a:pt x="0" y="1366043"/>
                </a:cubicBezTo>
                <a:lnTo>
                  <a:pt x="134722" y="1105047"/>
                </a:lnTo>
                <a:cubicBezTo>
                  <a:pt x="191382" y="1147440"/>
                  <a:pt x="255936" y="1180090"/>
                  <a:pt x="328384" y="1202998"/>
                </a:cubicBezTo>
                <a:cubicBezTo>
                  <a:pt x="400832" y="1225906"/>
                  <a:pt x="475911" y="1237491"/>
                  <a:pt x="553622" y="1237755"/>
                </a:cubicBezTo>
                <a:cubicBezTo>
                  <a:pt x="639708" y="1237272"/>
                  <a:pt x="706981" y="1220332"/>
                  <a:pt x="755441" y="1186936"/>
                </a:cubicBezTo>
                <a:cubicBezTo>
                  <a:pt x="803900" y="1153540"/>
                  <a:pt x="828547" y="1106583"/>
                  <a:pt x="829380" y="1046066"/>
                </a:cubicBezTo>
                <a:cubicBezTo>
                  <a:pt x="831792" y="987392"/>
                  <a:pt x="808023" y="940962"/>
                  <a:pt x="758072" y="906776"/>
                </a:cubicBezTo>
                <a:cubicBezTo>
                  <a:pt x="708122" y="872589"/>
                  <a:pt x="617518" y="855123"/>
                  <a:pt x="486261" y="854377"/>
                </a:cubicBezTo>
                <a:lnTo>
                  <a:pt x="109461" y="854377"/>
                </a:lnTo>
                <a:close/>
                <a:moveTo>
                  <a:pt x="2119156" y="0"/>
                </a:moveTo>
                <a:cubicBezTo>
                  <a:pt x="2249224" y="214"/>
                  <a:pt x="2366488" y="21868"/>
                  <a:pt x="2470947" y="64962"/>
                </a:cubicBezTo>
                <a:cubicBezTo>
                  <a:pt x="2575407" y="108056"/>
                  <a:pt x="2663679" y="171305"/>
                  <a:pt x="2735764" y="254708"/>
                </a:cubicBezTo>
                <a:lnTo>
                  <a:pt x="2517004" y="456577"/>
                </a:lnTo>
                <a:cubicBezTo>
                  <a:pt x="2463544" y="399901"/>
                  <a:pt x="2405324" y="357964"/>
                  <a:pt x="2342344" y="330765"/>
                </a:cubicBezTo>
                <a:cubicBezTo>
                  <a:pt x="2279363" y="303567"/>
                  <a:pt x="2210583" y="290055"/>
                  <a:pt x="2136002" y="290230"/>
                </a:cubicBezTo>
                <a:cubicBezTo>
                  <a:pt x="1990616" y="292380"/>
                  <a:pt x="1874448" y="335984"/>
                  <a:pt x="1787498" y="421043"/>
                </a:cubicBezTo>
                <a:cubicBezTo>
                  <a:pt x="1700547" y="506102"/>
                  <a:pt x="1655975" y="619717"/>
                  <a:pt x="1653782" y="761889"/>
                </a:cubicBezTo>
                <a:cubicBezTo>
                  <a:pt x="1656063" y="902219"/>
                  <a:pt x="1700459" y="1015308"/>
                  <a:pt x="1786971" y="1101155"/>
                </a:cubicBezTo>
                <a:cubicBezTo>
                  <a:pt x="1873483" y="1187002"/>
                  <a:pt x="1988423" y="1231132"/>
                  <a:pt x="2131790" y="1233545"/>
                </a:cubicBezTo>
                <a:cubicBezTo>
                  <a:pt x="2177985" y="1233808"/>
                  <a:pt x="2222996" y="1229070"/>
                  <a:pt x="2266822" y="1219332"/>
                </a:cubicBezTo>
                <a:cubicBezTo>
                  <a:pt x="2310649" y="1209593"/>
                  <a:pt x="2354081" y="1193275"/>
                  <a:pt x="2397118" y="1170377"/>
                </a:cubicBezTo>
                <a:lnTo>
                  <a:pt x="2397118" y="738728"/>
                </a:lnTo>
                <a:lnTo>
                  <a:pt x="2708399" y="738728"/>
                </a:lnTo>
                <a:lnTo>
                  <a:pt x="2708399" y="1336596"/>
                </a:lnTo>
                <a:cubicBezTo>
                  <a:pt x="2625892" y="1397762"/>
                  <a:pt x="2532710" y="1444207"/>
                  <a:pt x="2428854" y="1475929"/>
                </a:cubicBezTo>
                <a:cubicBezTo>
                  <a:pt x="2324997" y="1507651"/>
                  <a:pt x="2219659" y="1523600"/>
                  <a:pt x="2112838" y="1523775"/>
                </a:cubicBezTo>
                <a:cubicBezTo>
                  <a:pt x="1957070" y="1522596"/>
                  <a:pt x="1818955" y="1489664"/>
                  <a:pt x="1698494" y="1424978"/>
                </a:cubicBezTo>
                <a:cubicBezTo>
                  <a:pt x="1578033" y="1360293"/>
                  <a:pt x="1483309" y="1270925"/>
                  <a:pt x="1414322" y="1156874"/>
                </a:cubicBezTo>
                <a:cubicBezTo>
                  <a:pt x="1345335" y="1042824"/>
                  <a:pt x="1310168" y="911162"/>
                  <a:pt x="1308821" y="761889"/>
                </a:cubicBezTo>
                <a:cubicBezTo>
                  <a:pt x="1310129" y="612617"/>
                  <a:pt x="1345374" y="480955"/>
                  <a:pt x="1414556" y="366904"/>
                </a:cubicBezTo>
                <a:cubicBezTo>
                  <a:pt x="1483738" y="252853"/>
                  <a:pt x="1579008" y="163484"/>
                  <a:pt x="1700366" y="98797"/>
                </a:cubicBezTo>
                <a:cubicBezTo>
                  <a:pt x="1821724" y="34111"/>
                  <a:pt x="1961320" y="1178"/>
                  <a:pt x="2119156" y="0"/>
                </a:cubicBezTo>
                <a:close/>
              </a:path>
            </a:pathLst>
          </a:custGeom>
          <a:gradFill flip="none" rotWithShape="1">
            <a:gsLst>
              <a:gs pos="90000">
                <a:srgbClr val="FAD5C8"/>
              </a:gs>
              <a:gs pos="21000">
                <a:srgbClr val="9039C4"/>
              </a:gs>
              <a:gs pos="43000">
                <a:srgbClr val="E24E66"/>
              </a:gs>
              <a:gs pos="71000">
                <a:srgbClr val="F78D47"/>
              </a:gs>
            </a:gsLst>
            <a:lin ang="192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600" dirty="0">
              <a:gradFill>
                <a:gsLst>
                  <a:gs pos="0">
                    <a:srgbClr val="FAD5C8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8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2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4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6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8" dur="3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0" dur="3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2" dur="3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6" dur="2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78" dur="3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0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2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4" dur="3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6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3" presetClass="path" presetSubtype="0" accel="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E" pathEditMode="relative" ptsTypes="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" presetClass="emph" presetSubtype="0" accel="800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6970" y="369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7236"/>
            <a:chOff x="0" y="760"/>
            <a:chExt cx="12192000" cy="685723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7781" y="145249"/>
              <a:ext cx="1106284" cy="5061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0"/>
              <a:ext cx="12192000" cy="6857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63957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试用期述职报告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4400" y="3643837"/>
            <a:ext cx="295471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姓名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组别：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职位：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60042" y="1295400"/>
            <a:ext cx="9993758" cy="1022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请参考本模板制作述职报告，请按照要求时间提交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内容需务实、准确、有话直说，表达形式灵活，由申请转正本人完成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报告包括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个部分：（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）个人介绍；（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职位职责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工作业绩；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能力胜任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）未来规划和建议。其中黑色字体为标题，灰色字体会建议内容说明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6807" y="838200"/>
            <a:ext cx="4234815" cy="3789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lang="zh-CN" altLang="en-US" sz="1600" b="1" spc="-1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准备报告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733" y="840354"/>
            <a:ext cx="316954" cy="377667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8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5" name="object 7"/>
          <p:cNvSpPr txBox="1">
            <a:spLocks/>
          </p:cNvSpPr>
          <p:nvPr/>
        </p:nvSpPr>
        <p:spPr>
          <a:xfrm>
            <a:off x="565505" y="230835"/>
            <a:ext cx="82736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0" kern="0" spc="-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转正述职安排</a:t>
            </a:r>
            <a:r>
              <a:rPr lang="zh-CN" altLang="en-US" sz="2800" b="0" kern="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说明（提交时可删去此页）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326807" y="3581400"/>
            <a:ext cx="4234815" cy="3789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91440">
              <a:lnSpc>
                <a:spcPct val="100000"/>
              </a:lnSpc>
              <a:spcBef>
                <a:spcPts val="1035"/>
              </a:spcBef>
              <a:defRPr sz="1600" b="1" spc="-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述职当天流程</a:t>
            </a:r>
            <a:endParaRPr dirty="0"/>
          </a:p>
        </p:txBody>
      </p:sp>
      <p:sp>
        <p:nvSpPr>
          <p:cNvPr id="17" name="object 8"/>
          <p:cNvSpPr txBox="1"/>
          <p:nvPr/>
        </p:nvSpPr>
        <p:spPr>
          <a:xfrm>
            <a:off x="980733" y="3583554"/>
            <a:ext cx="316954" cy="377667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85"/>
              </a:spcBef>
            </a:pPr>
            <a:r>
              <a:rPr 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1476920" y="4038600"/>
            <a:ext cx="9993758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申请转正人述职阐述（约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15-20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分钟）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评委提问（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5-10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分钟）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347460" y="4783894"/>
            <a:ext cx="4234815" cy="3789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91440">
              <a:lnSpc>
                <a:spcPct val="100000"/>
              </a:lnSpc>
              <a:spcBef>
                <a:spcPts val="1035"/>
              </a:spcBef>
              <a:defRPr sz="1600" b="1" spc="-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转正评估维度</a:t>
            </a:r>
            <a:endParaRPr dirty="0"/>
          </a:p>
        </p:txBody>
      </p:sp>
      <p:sp>
        <p:nvSpPr>
          <p:cNvPr id="20" name="object 8"/>
          <p:cNvSpPr txBox="1"/>
          <p:nvPr/>
        </p:nvSpPr>
        <p:spPr>
          <a:xfrm>
            <a:off x="1001386" y="4786048"/>
            <a:ext cx="316954" cy="377667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85"/>
              </a:spcBef>
            </a:pPr>
            <a:r>
              <a:rPr 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1389162" y="5257800"/>
            <a:ext cx="10298558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工作表现：工作能力是否胜任、工作产出是否符合要求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团队协作表现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胜任能力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84785" indent="-172720"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7981" y="2373879"/>
            <a:ext cx="10620920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注：</a:t>
            </a:r>
            <a:endParaRPr lang="en-US" altLang="zh-CN" sz="16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spcBef>
                <a:spcPts val="95"/>
              </a:spcBef>
              <a:tabLst>
                <a:tab pos="185420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）述职中可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列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具体事例详细阐述，选择最能体现个人价值的事件，呈现具体工作、事件结果，对业务的影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spcBef>
                <a:spcPts val="95"/>
              </a:spcBef>
              <a:tabLst>
                <a:tab pos="18542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）任职资格可在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中查询，具体查询方式后附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E84B185-83AB-C54D-AB41-D166E94F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520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4AAEC8-2FA4-CF49-A76E-C4964B53430C}"/>
              </a:ext>
            </a:extLst>
          </p:cNvPr>
          <p:cNvSpPr/>
          <p:nvPr/>
        </p:nvSpPr>
        <p:spPr>
          <a:xfrm>
            <a:off x="8077200" y="-4916"/>
            <a:ext cx="4114800" cy="6862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240B55-7D19-D84C-9D31-DD93D39D51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4F9C90D-7C5B-4A49-B028-5E7FDB6679B7}"/>
              </a:ext>
            </a:extLst>
          </p:cNvPr>
          <p:cNvSpPr/>
          <p:nvPr/>
        </p:nvSpPr>
        <p:spPr>
          <a:xfrm>
            <a:off x="6764593" y="889844"/>
            <a:ext cx="38444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红橙黄绿青蓝紫，个个本色出演。</a:t>
            </a:r>
          </a:p>
          <a:p>
            <a:endParaRPr lang="en" altLang="zh-CN" sz="2000" b="1" dirty="0">
              <a:solidFill>
                <a:srgbClr val="1D1D1F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Liquid </a:t>
            </a:r>
            <a:r>
              <a:rPr lang="zh-CN" altLang="en-US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视网膜 </a:t>
            </a:r>
            <a:r>
              <a:rPr lang="en" altLang="zh-CN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LCD </a:t>
            </a:r>
            <a:r>
              <a:rPr lang="zh-CN" altLang="en-US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屏。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具有生动表现力的全面屏设计，让各种内容看起来都赏心悦目。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原彩显示。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通过调节白平衡，来与你周围环境光色温相适配。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轻点或抬起唤醒。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你的 </a:t>
            </a:r>
            <a:r>
              <a:rPr lang="en" altLang="zh-CN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iPhone 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时刻准备，任你调遣。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rgbClr val="1D1D1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触感触控。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利用关联菜单和快捷指令，更快处理各种日常事务。</a:t>
            </a:r>
            <a:endParaRPr lang="zh-CN" altLang="en-US" sz="2000" b="1" i="0" dirty="0">
              <a:solidFill>
                <a:srgbClr val="8C8C8C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38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79BB14-A48D-DE4C-9D65-80A3FA177DBC}"/>
              </a:ext>
            </a:extLst>
          </p:cNvPr>
          <p:cNvGrpSpPr/>
          <p:nvPr/>
        </p:nvGrpSpPr>
        <p:grpSpPr>
          <a:xfrm>
            <a:off x="-4110872" y="0"/>
            <a:ext cx="16302872" cy="6862916"/>
            <a:chOff x="-4110872" y="0"/>
            <a:chExt cx="16302872" cy="686291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84B185-83AB-C54D-AB41-D166E94FE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10872" y="0"/>
              <a:ext cx="12192000" cy="685800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4AAEC8-2FA4-CF49-A76E-C4964B53430C}"/>
                </a:ext>
              </a:extLst>
            </p:cNvPr>
            <p:cNvSpPr/>
            <p:nvPr/>
          </p:nvSpPr>
          <p:spPr>
            <a:xfrm>
              <a:off x="8077200" y="0"/>
              <a:ext cx="4114800" cy="68629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D240B55-7D19-D84C-9D31-DD93D39D514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28" name="MH_Number_1">
            <a:hlinkClick r:id="rId22" action="ppaction://hlinksldjump"/>
            <a:extLst>
              <a:ext uri="{FF2B5EF4-FFF2-40B4-BE49-F238E27FC236}">
                <a16:creationId xmlns:a16="http://schemas.microsoft.com/office/drawing/2014/main" id="{7E939369-8EE7-C242-8DC5-CF2F5A166C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62161" y="1317645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MH_Number_2">
            <a:hlinkClick r:id="rId23" action="ppaction://hlinksldjump"/>
            <a:extLst>
              <a:ext uri="{FF2B5EF4-FFF2-40B4-BE49-F238E27FC236}">
                <a16:creationId xmlns:a16="http://schemas.microsoft.com/office/drawing/2014/main" id="{42A93E6D-9505-D24E-B0DD-31F1B36E23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862161" y="2189924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02</a:t>
            </a:r>
          </a:p>
        </p:txBody>
      </p:sp>
      <p:sp>
        <p:nvSpPr>
          <p:cNvPr id="30" name="MH_Number_3">
            <a:hlinkClick r:id="rId24" action="ppaction://hlinksldjump"/>
            <a:extLst>
              <a:ext uri="{FF2B5EF4-FFF2-40B4-BE49-F238E27FC236}">
                <a16:creationId xmlns:a16="http://schemas.microsoft.com/office/drawing/2014/main" id="{6814CA77-C62C-AE42-BD62-D80BC5C52A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62161" y="3062203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03</a:t>
            </a:r>
            <a:endParaRPr lang="zh-CN" altLang="en-US" sz="28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6AD142DE-A8BB-0545-A071-8BF9A58795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62161" y="3934482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04</a:t>
            </a:r>
            <a:endParaRPr lang="zh-CN" altLang="en-US" sz="28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MH_Number_5">
            <a:hlinkClick r:id="" action="ppaction://noaction"/>
            <a:extLst>
              <a:ext uri="{FF2B5EF4-FFF2-40B4-BE49-F238E27FC236}">
                <a16:creationId xmlns:a16="http://schemas.microsoft.com/office/drawing/2014/main" id="{9A0EEDEB-47AE-A64D-BD5F-24878CD157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862161" y="4806761"/>
            <a:ext cx="475654" cy="46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05</a:t>
            </a:r>
            <a:endParaRPr lang="zh-CN" altLang="en-US" sz="28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MH_Entry_1">
            <a:hlinkClick r:id="rId22" action="ppaction://hlinksldjump"/>
            <a:extLst>
              <a:ext uri="{FF2B5EF4-FFF2-40B4-BE49-F238E27FC236}">
                <a16:creationId xmlns:a16="http://schemas.microsoft.com/office/drawing/2014/main" id="{6EAC110C-294E-7F4B-A71F-3F3C7ABBA89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84481" y="1381463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自我介绍</a:t>
            </a:r>
          </a:p>
        </p:txBody>
      </p:sp>
      <p:sp>
        <p:nvSpPr>
          <p:cNvPr id="34" name="MH_Entry_2">
            <a:hlinkClick r:id="rId23" action="ppaction://hlinksldjump"/>
            <a:extLst>
              <a:ext uri="{FF2B5EF4-FFF2-40B4-BE49-F238E27FC236}">
                <a16:creationId xmlns:a16="http://schemas.microsoft.com/office/drawing/2014/main" id="{930DC81D-5BB0-0147-B5A6-2836B768539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84481" y="2252928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职位职责</a:t>
            </a:r>
            <a:r>
              <a:rPr lang="en-US" altLang="zh-CN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&amp;</a:t>
            </a:r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工作报告</a:t>
            </a:r>
          </a:p>
        </p:txBody>
      </p:sp>
      <p:sp>
        <p:nvSpPr>
          <p:cNvPr id="35" name="MH_Entry_4">
            <a:hlinkClick r:id="" action="ppaction://noaction"/>
            <a:extLst>
              <a:ext uri="{FF2B5EF4-FFF2-40B4-BE49-F238E27FC236}">
                <a16:creationId xmlns:a16="http://schemas.microsoft.com/office/drawing/2014/main" id="{8B92B396-C6B4-EC40-9E96-D49CC7F0D27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84481" y="3063313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融入团队和合作</a:t>
            </a:r>
          </a:p>
        </p:txBody>
      </p:sp>
      <p:sp>
        <p:nvSpPr>
          <p:cNvPr id="36" name="MH_Entry_5">
            <a:hlinkClick r:id="" action="ppaction://noaction"/>
            <a:extLst>
              <a:ext uri="{FF2B5EF4-FFF2-40B4-BE49-F238E27FC236}">
                <a16:creationId xmlns:a16="http://schemas.microsoft.com/office/drawing/2014/main" id="{DF1AE318-F0C3-B642-B73F-F95C719462E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19942" y="3989873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未来规划</a:t>
            </a:r>
          </a:p>
        </p:txBody>
      </p:sp>
      <p:sp>
        <p:nvSpPr>
          <p:cNvPr id="37" name="MH_Entry_6">
            <a:hlinkClick r:id="rId23" action="ppaction://hlinksldjump"/>
            <a:extLst>
              <a:ext uri="{FF2B5EF4-FFF2-40B4-BE49-F238E27FC236}">
                <a16:creationId xmlns:a16="http://schemas.microsoft.com/office/drawing/2014/main" id="{E61760F5-1AA9-764F-81F6-789FCDB0969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19942" y="4872296"/>
            <a:ext cx="4933084" cy="2958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建议和意见</a:t>
            </a:r>
          </a:p>
        </p:txBody>
      </p:sp>
      <p:sp>
        <p:nvSpPr>
          <p:cNvPr id="38" name="MH_Others_1">
            <a:extLst>
              <a:ext uri="{FF2B5EF4-FFF2-40B4-BE49-F238E27FC236}">
                <a16:creationId xmlns:a16="http://schemas.microsoft.com/office/drawing/2014/main" id="{BDFCEF96-5850-8C41-8252-F0D571C865C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26154" y="1381462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MH_Others_2">
            <a:extLst>
              <a:ext uri="{FF2B5EF4-FFF2-40B4-BE49-F238E27FC236}">
                <a16:creationId xmlns:a16="http://schemas.microsoft.com/office/drawing/2014/main" id="{D81D33B9-5CE3-954B-8FFE-390CFB69556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26154" y="2253741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0" name="MH_Others_3">
            <a:extLst>
              <a:ext uri="{FF2B5EF4-FFF2-40B4-BE49-F238E27FC236}">
                <a16:creationId xmlns:a16="http://schemas.microsoft.com/office/drawing/2014/main" id="{FEB99897-208A-7B41-A775-1CF2DCB0E20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26154" y="3126020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MH_Others_4">
            <a:extLst>
              <a:ext uri="{FF2B5EF4-FFF2-40B4-BE49-F238E27FC236}">
                <a16:creationId xmlns:a16="http://schemas.microsoft.com/office/drawing/2014/main" id="{03268706-7781-EE47-871D-88A46F30799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26154" y="3998299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MH_Others_5">
            <a:extLst>
              <a:ext uri="{FF2B5EF4-FFF2-40B4-BE49-F238E27FC236}">
                <a16:creationId xmlns:a16="http://schemas.microsoft.com/office/drawing/2014/main" id="{F47C3C22-6EF9-1940-8BC0-B46836D4759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26154" y="4870578"/>
            <a:ext cx="293788" cy="28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endParaRPr lang="zh-CN" altLang="en-US" sz="240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3" name="MH_Others_7">
            <a:extLst>
              <a:ext uri="{FF2B5EF4-FFF2-40B4-BE49-F238E27FC236}">
                <a16:creationId xmlns:a16="http://schemas.microsoft.com/office/drawing/2014/main" id="{5A28DB6A-DBD0-994A-A331-226248457D6D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16200000">
            <a:off x="3694280" y="2401018"/>
            <a:ext cx="5808000" cy="186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9600" dirty="0">
                <a:solidFill>
                  <a:srgbClr val="ED1E24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itchFamily="34" charset="0"/>
              </a:rPr>
              <a:t>Contents</a:t>
            </a:r>
            <a:endParaRPr lang="zh-CN" altLang="en-US" sz="9600" dirty="0">
              <a:solidFill>
                <a:srgbClr val="ED1E24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itchFamily="34" charset="0"/>
            </a:endParaRPr>
          </a:p>
        </p:txBody>
      </p:sp>
      <p:sp>
        <p:nvSpPr>
          <p:cNvPr id="44" name="MH_Others_8">
            <a:extLst>
              <a:ext uri="{FF2B5EF4-FFF2-40B4-BE49-F238E27FC236}">
                <a16:creationId xmlns:a16="http://schemas.microsoft.com/office/drawing/2014/main" id="{F81DE7AF-18D8-B04E-ABC7-B1E538E5766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101472" y="462722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cxnSp>
        <p:nvCxnSpPr>
          <p:cNvPr id="45" name="MH_Others_9">
            <a:extLst>
              <a:ext uri="{FF2B5EF4-FFF2-40B4-BE49-F238E27FC236}">
                <a16:creationId xmlns:a16="http://schemas.microsoft.com/office/drawing/2014/main" id="{609FE26A-E62F-7E43-AEE3-F47770724C1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7167639" y="462721"/>
            <a:ext cx="0" cy="5976664"/>
          </a:xfrm>
          <a:prstGeom prst="line">
            <a:avLst/>
          </a:prstGeom>
          <a:ln w="28575">
            <a:solidFill>
              <a:srgbClr val="ED1E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990600"/>
            <a:ext cx="10058400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本部分为简要自我介绍（本部分说明报告时删去）</a:t>
            </a:r>
            <a:endParaRPr sz="18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个人基本信息简述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教育背景、当前职级</a:t>
            </a:r>
            <a:r>
              <a:rPr sz="1800"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/</a:t>
            </a:r>
            <a:r>
              <a:rPr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职位信息、任职经历</a:t>
            </a:r>
            <a:r>
              <a:rPr lang="zh-CN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、爱好能力等</a:t>
            </a:r>
            <a:r>
              <a:rPr sz="1800" i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endParaRPr sz="18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其他需介绍内容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32444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sz="2800" spc="-5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sz="2800" spc="-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396062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93637-99F9-404B-9DC3-5F1F419B8C51}"/>
              </a:ext>
            </a:extLst>
          </p:cNvPr>
          <p:cNvSpPr txBox="1"/>
          <p:nvPr/>
        </p:nvSpPr>
        <p:spPr>
          <a:xfrm>
            <a:off x="7239000" y="3505200"/>
            <a:ext cx="615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自我介绍</a:t>
            </a:r>
            <a:endParaRPr kumimoji="1" lang="zh-CN" altLang="en-US" sz="1600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83844EF-DFC9-5F44-9AC6-7A35DC782DBE}"/>
              </a:ext>
            </a:extLst>
          </p:cNvPr>
          <p:cNvSpPr txBox="1"/>
          <p:nvPr/>
        </p:nvSpPr>
        <p:spPr>
          <a:xfrm>
            <a:off x="7848600" y="2790794"/>
            <a:ext cx="206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Bauhaus 93" panose="04030905020B02020C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PART 01</a:t>
            </a:r>
            <a:endParaRPr lang="zh-CN" altLang="en-US" sz="4000" dirty="0">
              <a:solidFill>
                <a:schemeClr val="bg1"/>
              </a:solidFill>
              <a:latin typeface="Bauhaus 93" panose="04030905020B02020C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85840-0921-5246-B6B4-3A51BF5348AE}"/>
              </a:ext>
            </a:extLst>
          </p:cNvPr>
          <p:cNvSpPr txBox="1"/>
          <p:nvPr/>
        </p:nvSpPr>
        <p:spPr>
          <a:xfrm>
            <a:off x="9084424" y="4210666"/>
            <a:ext cx="1653797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任职经历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爱好能力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B7314-3893-F448-BADD-51B7ABDAD701}"/>
              </a:ext>
            </a:extLst>
          </p:cNvPr>
          <p:cNvSpPr txBox="1"/>
          <p:nvPr/>
        </p:nvSpPr>
        <p:spPr>
          <a:xfrm>
            <a:off x="7058459" y="4201014"/>
            <a:ext cx="2025965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教育背景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职位信息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5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975B8-DF2F-CF41-8808-2E77150552FC}"/>
              </a:ext>
            </a:extLst>
          </p:cNvPr>
          <p:cNvGrpSpPr/>
          <p:nvPr/>
        </p:nvGrpSpPr>
        <p:grpSpPr>
          <a:xfrm>
            <a:off x="-1600200" y="-4916"/>
            <a:ext cx="13792200" cy="6862916"/>
            <a:chOff x="-1600200" y="-4916"/>
            <a:chExt cx="13792200" cy="68629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0200" y="-2875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EA71EE-AC03-0A40-AAB5-341574CAFBDF}"/>
                </a:ext>
              </a:extLst>
            </p:cNvPr>
            <p:cNvSpPr/>
            <p:nvPr/>
          </p:nvSpPr>
          <p:spPr>
            <a:xfrm>
              <a:off x="8077200" y="-4916"/>
              <a:ext cx="4114800" cy="68629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-228600"/>
            <a:ext cx="121920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433CD8A-EC3A-A34B-A0D6-4312342319FE}"/>
              </a:ext>
            </a:extLst>
          </p:cNvPr>
          <p:cNvSpPr/>
          <p:nvPr/>
        </p:nvSpPr>
        <p:spPr>
          <a:xfrm>
            <a:off x="6096000" y="889844"/>
            <a:ext cx="38444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红橙黄绿青蓝紫，个个本色出演。</a:t>
            </a:r>
          </a:p>
          <a:p>
            <a:endParaRPr lang="en" altLang="zh-CN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Liquid </a:t>
            </a:r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视网膜 </a:t>
            </a:r>
            <a:r>
              <a:rPr lang="en" altLang="zh-CN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LCD </a:t>
            </a:r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屏。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具有生动表现力的全面屏设计，让各种内容看起来都赏心悦目。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原彩显示。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通过调节白平衡，来与你周围环境光色温相适配。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轻点或抬起唤醒。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你的 </a:t>
            </a:r>
            <a:r>
              <a:rPr lang="en" altLang="zh-CN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iPhone 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时刻准备，任你调遣。</a:t>
            </a:r>
            <a:endParaRPr lang="en-US" altLang="zh-CN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000" b="1" dirty="0">
              <a:solidFill>
                <a:srgbClr val="8C8C8C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触感触控。</a:t>
            </a:r>
            <a:r>
              <a:rPr lang="zh-CN" altLang="en-US" sz="2000" b="1" dirty="0">
                <a:solidFill>
                  <a:srgbClr val="8C8C8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利用关联菜单和快捷指令，更快处理各种日常事务。</a:t>
            </a:r>
            <a:endParaRPr lang="zh-CN" altLang="en-US" sz="2000" b="1" i="0" dirty="0">
              <a:solidFill>
                <a:srgbClr val="8C8C8C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55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NUMBER"/>
  <p:tag name="ID" val="545839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2154354"/>
  <p:tag name="MH_LIBRARY" val="CONTENTS"/>
  <p:tag name="MH_TYPE" val="ENTRY"/>
  <p:tag name="ID" val="545839"/>
  <p:tag name="MH_ORDER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697</Words>
  <Application>Microsoft Macintosh PowerPoint</Application>
  <PresentationFormat>宽屏</PresentationFormat>
  <Paragraphs>94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PingFang SC</vt:lpstr>
      <vt:lpstr>Arial</vt:lpstr>
      <vt:lpstr>Bauhaus 93</vt:lpstr>
      <vt:lpstr>Calibri</vt:lpstr>
      <vt:lpstr>Segoe UI Semibold</vt:lpstr>
      <vt:lpstr>Wingdings</vt:lpstr>
      <vt:lpstr>Office Theme</vt:lpstr>
      <vt:lpstr>PowerPoint 演示文稿</vt:lpstr>
      <vt:lpstr>PowerPoint 演示文稿</vt:lpstr>
      <vt:lpstr>试用期述职报告</vt:lpstr>
      <vt:lpstr>PowerPoint 演示文稿</vt:lpstr>
      <vt:lpstr>PowerPoint 演示文稿</vt:lpstr>
      <vt:lpstr>PowerPoint 演示文稿</vt:lpstr>
      <vt:lpstr>一、个人介绍</vt:lpstr>
      <vt:lpstr>PowerPoint 演示文稿</vt:lpstr>
      <vt:lpstr>PowerPoint 演示文稿</vt:lpstr>
      <vt:lpstr>二、职位职责 &amp; 工作业绩</vt:lpstr>
      <vt:lpstr>PowerPoint 演示文稿</vt:lpstr>
      <vt:lpstr>PowerPoint 演示文稿</vt:lpstr>
      <vt:lpstr>四、未来规划</vt:lpstr>
      <vt:lpstr>四、未来规划</vt:lpstr>
      <vt:lpstr>五、建议和意见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试用期述职报告</dc:title>
  <dc:creator>Administrator</dc:creator>
  <cp:lastModifiedBy>Microsoft Office User</cp:lastModifiedBy>
  <cp:revision>69</cp:revision>
  <dcterms:created xsi:type="dcterms:W3CDTF">2021-08-20T10:52:00Z</dcterms:created>
  <dcterms:modified xsi:type="dcterms:W3CDTF">2022-11-01T16:08:27Z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2020-06-28T16:00:00Z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2021-08-20T16:00:00Z</vt:filetime>
  </property>
  <property fmtid="{D5CDD505-2E9C-101B-9397-08002B2CF9AE}" pid="5" name="ICV">
    <vt:lpwstr>22D60F8686E94038938A7C1C3674FD43</vt:lpwstr>
  </property>
  <property fmtid="{D5CDD505-2E9C-101B-9397-08002B2CF9AE}" pid="6" name="KSOProductBuildVer">
    <vt:lpwstr>2052-11.1.0.10700</vt:lpwstr>
  </property>
</Properties>
</file>