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79" r:id="rId5"/>
    <p:sldId id="260" r:id="rId6"/>
    <p:sldId id="273" r:id="rId7"/>
    <p:sldId id="276" r:id="rId8"/>
    <p:sldId id="275" r:id="rId9"/>
    <p:sldId id="278" r:id="rId10"/>
    <p:sldId id="277" r:id="rId11"/>
    <p:sldId id="266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32" y="228"/>
      </p:cViewPr>
      <p:guideLst>
        <p:guide orient="horz" pos="2256"/>
        <p:guide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7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7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8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35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 rotWithShape="1">
          <a:blip r:embed="rId4" cstate="print"/>
          <a:srcRect l="1876" t="35556" r="-1876" b="34444"/>
          <a:stretch/>
        </p:blipFill>
        <p:spPr>
          <a:xfrm>
            <a:off x="0" y="4648200"/>
            <a:ext cx="12420600" cy="15925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35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602" y="2713177"/>
            <a:ext cx="4844795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4082" y="2130678"/>
            <a:ext cx="8323834" cy="169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92000" cy="6857236"/>
            <a:chOff x="0" y="760"/>
            <a:chExt cx="12192000" cy="685723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7781" y="145249"/>
              <a:ext cx="1106284" cy="5061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0"/>
              <a:ext cx="12192000" cy="6857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639572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试用期述职报告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24400" y="3643837"/>
            <a:ext cx="295471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姓名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组别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职位：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48900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800" spc="-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、建议和意见</a:t>
            </a:r>
            <a:endParaRPr sz="2800" spc="-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914400"/>
            <a:ext cx="1082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（一）合理化建议和意见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9200" y="1447800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0">
              <a:buNone/>
            </a:pP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各方面都可以，比如流程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优化和改进、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技术分享迭代、团队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管理和氛围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等、项目上的建议等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3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3716" y="2970352"/>
            <a:ext cx="29851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Segoe UI Semibold" panose="020B0702040204020203"/>
                <a:cs typeface="Segoe UI Semibold" panose="020B0702040204020203"/>
              </a:rPr>
              <a:t>THANKS</a:t>
            </a:r>
            <a:endParaRPr sz="6000">
              <a:latin typeface="Segoe UI Semibold" panose="020B0702040204020203"/>
              <a:cs typeface="Segoe UI Semibold" panose="020B0702040204020203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45787" y="1066800"/>
            <a:ext cx="3950413" cy="3362739"/>
            <a:chOff x="4604318" y="1926017"/>
            <a:chExt cx="3937000" cy="3319399"/>
          </a:xfrm>
        </p:grpSpPr>
        <p:sp>
          <p:nvSpPr>
            <p:cNvPr id="4" name="object 4"/>
            <p:cNvSpPr/>
            <p:nvPr/>
          </p:nvSpPr>
          <p:spPr>
            <a:xfrm>
              <a:off x="5927978" y="358571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4318" y="1926017"/>
              <a:ext cx="3937000" cy="331939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60042" y="1295400"/>
            <a:ext cx="9993758" cy="1022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请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参考</a:t>
            </a: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本模板制作述职报告，请按照要求时间提交</a:t>
            </a:r>
            <a:endParaRPr lang="en-US" altLang="zh-CN" sz="1600" spc="-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内容需务实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准确、有话直说，表达形式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灵活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，由申请转正本人完成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报告包括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个部分：（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）个人介绍；（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职位职责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能力胜任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；（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）未来规划和建议。其中黑色字体为标题，灰色字体会建议内容说明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6807" y="838200"/>
            <a:ext cx="4234815" cy="3789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0" rIns="0" bIns="0" rtlCol="0" anchor="ctr" anchorCtr="0">
            <a:noAutofit/>
          </a:bodyPr>
          <a:lstStyle/>
          <a:p>
            <a:pPr marL="91440">
              <a:lnSpc>
                <a:spcPct val="100000"/>
              </a:lnSpc>
              <a:spcBef>
                <a:spcPts val="1035"/>
              </a:spcBef>
            </a:pPr>
            <a:r>
              <a:rPr lang="zh-CN" altLang="en-US" sz="1600" b="1" spc="-1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准备报告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0733" y="840354"/>
            <a:ext cx="316954" cy="377667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96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8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5" name="object 7"/>
          <p:cNvSpPr txBox="1">
            <a:spLocks/>
          </p:cNvSpPr>
          <p:nvPr/>
        </p:nvSpPr>
        <p:spPr>
          <a:xfrm>
            <a:off x="565505" y="230835"/>
            <a:ext cx="82736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0" kern="0" spc="-1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转正述职安排</a:t>
            </a:r>
            <a:r>
              <a:rPr lang="zh-CN" altLang="en-US" sz="2800" b="0" kern="0" spc="-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说明（提交时可删去此页）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326807" y="3581400"/>
            <a:ext cx="4234815" cy="3789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marL="91440">
              <a:lnSpc>
                <a:spcPct val="100000"/>
              </a:lnSpc>
              <a:spcBef>
                <a:spcPts val="1035"/>
              </a:spcBef>
              <a:defRPr sz="1600" b="1" spc="-1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述职当天流程</a:t>
            </a:r>
            <a:endParaRPr dirty="0"/>
          </a:p>
        </p:txBody>
      </p:sp>
      <p:sp>
        <p:nvSpPr>
          <p:cNvPr id="17" name="object 8"/>
          <p:cNvSpPr txBox="1"/>
          <p:nvPr/>
        </p:nvSpPr>
        <p:spPr>
          <a:xfrm>
            <a:off x="980733" y="3583554"/>
            <a:ext cx="316954" cy="377667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96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85"/>
              </a:spcBef>
            </a:pPr>
            <a:r>
              <a:rPr 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1476920" y="4038600"/>
            <a:ext cx="9993758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申请转正人述职阐述（约</a:t>
            </a:r>
            <a:r>
              <a:rPr lang="en-US" altLang="zh-CN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15-20</a:t>
            </a: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分钟）</a:t>
            </a:r>
            <a:endParaRPr lang="en-US" altLang="zh-CN" sz="1600" spc="-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评委提问（</a:t>
            </a:r>
            <a:r>
              <a:rPr lang="en-US" altLang="zh-CN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5-10</a:t>
            </a: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分钟）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1347460" y="4783894"/>
            <a:ext cx="4234815" cy="3789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marL="91440">
              <a:lnSpc>
                <a:spcPct val="100000"/>
              </a:lnSpc>
              <a:spcBef>
                <a:spcPts val="1035"/>
              </a:spcBef>
              <a:defRPr sz="1600" b="1" spc="-1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转正评估维度</a:t>
            </a:r>
            <a:endParaRPr dirty="0"/>
          </a:p>
        </p:txBody>
      </p:sp>
      <p:sp>
        <p:nvSpPr>
          <p:cNvPr id="20" name="object 8"/>
          <p:cNvSpPr txBox="1"/>
          <p:nvPr/>
        </p:nvSpPr>
        <p:spPr>
          <a:xfrm>
            <a:off x="1001386" y="4786048"/>
            <a:ext cx="316954" cy="377667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96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85"/>
              </a:spcBef>
            </a:pPr>
            <a:r>
              <a:rPr 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21" name="object 5"/>
          <p:cNvSpPr txBox="1"/>
          <p:nvPr/>
        </p:nvSpPr>
        <p:spPr>
          <a:xfrm>
            <a:off x="1389162" y="5257800"/>
            <a:ext cx="10298558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工作表现：工作能力是否胜任、工作产出是否符合要求</a:t>
            </a:r>
            <a:endParaRPr lang="en-US" altLang="zh-CN" sz="1600" spc="-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团队协作表现</a:t>
            </a:r>
            <a:endParaRPr lang="en-US" altLang="zh-CN" sz="1600" spc="-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胜任能力</a:t>
            </a:r>
            <a:endParaRPr lang="en-US" altLang="zh-CN" sz="1600" spc="-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endParaRPr lang="en-US" altLang="zh-CN" sz="1600" spc="-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7981" y="2373879"/>
            <a:ext cx="10620920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185420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注：</a:t>
            </a:r>
            <a:endParaRPr lang="en-US" altLang="zh-CN" sz="16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spcBef>
                <a:spcPts val="95"/>
              </a:spcBef>
              <a:tabLst>
                <a:tab pos="185420" algn="l"/>
              </a:tabLst>
            </a:pP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en-US" altLang="zh-CN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）述职中可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列</a:t>
            </a:r>
            <a:r>
              <a:rPr lang="zh-CN" altLang="en-US" sz="16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具体事例详细阐述，选择最能体现个人价值的事件，呈现具体工作、事件结果，对业务的影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spcBef>
                <a:spcPts val="95"/>
              </a:spcBef>
              <a:tabLst>
                <a:tab pos="185420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）任职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资格可在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中查询，具体查询方式后附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400" y="990600"/>
            <a:ext cx="10058400" cy="1228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本部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分为简要自我介绍（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本部分说明报告时删去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endParaRPr sz="18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个人基本信息简述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教育背景</a:t>
            </a:r>
            <a:r>
              <a:rPr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、当前职级</a:t>
            </a:r>
            <a:r>
              <a:rPr sz="1800"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/</a:t>
            </a:r>
            <a:r>
              <a:rPr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职位信息、</a:t>
            </a:r>
            <a:r>
              <a:rPr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任职经历</a:t>
            </a:r>
            <a:r>
              <a:rPr lang="zh-CN" alt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、爱好能力等</a:t>
            </a:r>
            <a:r>
              <a:rPr sz="1800" i="1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endParaRPr sz="18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其他需介绍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内容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32444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sz="2800" spc="-5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  <a:endParaRPr sz="2800" spc="-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5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4611" y="914400"/>
            <a:ext cx="11242589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本部分主要展示工作胜任力，包括但不限于下列内容，</a:t>
            </a:r>
            <a:r>
              <a:rPr lang="zh-CN" alt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根据工作情况可进行多页展示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（本部分说明报告时删去）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61242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sz="2800" spc="-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职位职责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" y="1541591"/>
            <a:ext cx="296747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（一）工作目标和完成情况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1788" y="2025009"/>
            <a:ext cx="10626811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、工作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业绩、关键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成果展示</a:t>
            </a:r>
            <a:r>
              <a:rPr lang="zh-CN" alt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（可重点展示作品，</a:t>
            </a:r>
            <a:r>
              <a:rPr lang="zh-CN" altLang="en-US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形式不限</a:t>
            </a:r>
            <a:r>
              <a:rPr lang="zh-CN" alt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，列举几个重点事例）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说说目标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达成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过程和积累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762000"/>
            <a:ext cx="10820400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（二）回顾和工作思考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" y="1295400"/>
            <a:ext cx="1028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、工作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体会和经验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总结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/>
            </a:r>
            <a:b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</a:b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谈谈自己对项目以及自己负责的工作的理解和思考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73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762000"/>
            <a:ext cx="10820400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）团队融入与合作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" y="1295400"/>
            <a:ext cx="10287000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、聊聊对部门和工作室的感受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、结合案例聊聊与其它成员的合作过程和心得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400" y="238780"/>
            <a:ext cx="3410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spc="-5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三、团队融入和合作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29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838200" y="838200"/>
            <a:ext cx="105918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）未来工作目标和规划：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1295400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1.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未来半年到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年内个人的工作目标和规划是什么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48900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spc="-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zh-CN" altLang="en-US" sz="2800" spc="-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sz="2800" spc="-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34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838200" y="838200"/>
            <a:ext cx="105918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）个人能力提升和发展：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1295400"/>
            <a:ext cx="7162800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1.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对于个人未来的职业规划和期望是怎样的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2.</a:t>
            </a:r>
            <a:r>
              <a:rPr lang="zh-CN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结合职业规划，认为自己在哪些方面还需要更多的积累和学习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48900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spc="-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zh-CN" altLang="en-US" sz="2800" spc="-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sz="2800" spc="-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87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484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Segoe UI Semibold</vt:lpstr>
      <vt:lpstr>Office Theme</vt:lpstr>
      <vt:lpstr>试用期述职报告</vt:lpstr>
      <vt:lpstr>PowerPoint 演示文稿</vt:lpstr>
      <vt:lpstr>一、个人介绍</vt:lpstr>
      <vt:lpstr>PowerPoint 演示文稿</vt:lpstr>
      <vt:lpstr>二、职位职责 &amp; 工作业绩</vt:lpstr>
      <vt:lpstr>PowerPoint 演示文稿</vt:lpstr>
      <vt:lpstr>PowerPoint 演示文稿</vt:lpstr>
      <vt:lpstr>四、未来规划</vt:lpstr>
      <vt:lpstr>四、未来规划</vt:lpstr>
      <vt:lpstr>五、建议和意见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试用期述职报告</dc:title>
  <dc:creator>Administrator</dc:creator>
  <cp:lastModifiedBy>1</cp:lastModifiedBy>
  <cp:revision>67</cp:revision>
  <dcterms:created xsi:type="dcterms:W3CDTF">2021-08-20T10:52:00Z</dcterms:created>
  <dcterms:modified xsi:type="dcterms:W3CDTF">2022-10-29T08:23:23Z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2020-06-28T16:00:00Z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2021-08-20T16:00:00Z</vt:filetime>
  </property>
  <property fmtid="{D5CDD505-2E9C-101B-9397-08002B2CF9AE}" pid="5" name="ICV">
    <vt:lpwstr>22D60F8686E94038938A7C1C3674FD43</vt:lpwstr>
  </property>
  <property fmtid="{D5CDD505-2E9C-101B-9397-08002B2CF9AE}" pid="6" name="KSOProductBuildVer">
    <vt:lpwstr>2052-11.1.0.10700</vt:lpwstr>
  </property>
</Properties>
</file>