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2BD-E220-04B7-C183-E3F68D83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en-US" dirty="0"/>
              <a:t>SET CURRENT CULTURE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48D9B-B7A3-BDF5-1197-63F65768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1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76F-F989-C10F-B7FF-91539CBA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0113"/>
          </a:xfrm>
        </p:spPr>
        <p:txBody>
          <a:bodyPr/>
          <a:lstStyle/>
          <a:p>
            <a:r>
              <a:rPr lang="en-US" dirty="0"/>
              <a:t>Localization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5CE8D-2F81-6D24-BCA0-141F5A2D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9" y="1521639"/>
            <a:ext cx="9620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3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7B8E-4281-5E6E-C546-93396951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1493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CC1C-119F-25F7-8695-12D58AEF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865"/>
            <a:ext cx="12192000" cy="51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FB6F-5550-C98C-FFD9-A1B11C23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QUERY STRING CULTURE PROVIDERS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00D74-4363-0BE0-67A2-B3CA1879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3" y="1242624"/>
            <a:ext cx="962025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193DE-DCA7-7F58-D09F-C319C14A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3" y="4907999"/>
            <a:ext cx="88677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45CCA-BDAD-B1CE-82F9-860616DF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63" y="3657600"/>
            <a:ext cx="4972050" cy="11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FB6F-5550-C98C-FFD9-A1B11C23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QUERY STRING CULTURE PROVIDERS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B2E94-5814-3530-C4A0-A5A45CAF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41"/>
            <a:ext cx="11106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8A60-EF68-78EC-E0C3-4565106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Cookie based culture provider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F3A84-B877-C338-E48D-CC18FA5C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146"/>
            <a:ext cx="12192000" cy="239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894E0-D9F9-587C-D79C-0086D4457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7150"/>
            <a:ext cx="1219200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4CDB-039C-B538-6C81-E1C4F318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 based culture provider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FA139-3A6F-F217-2337-5B0B5E80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946"/>
            <a:ext cx="12192000" cy="4304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136C1-5428-281A-4692-31509EC8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0" y="5449611"/>
            <a:ext cx="6562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0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E6E-C0A4-B60F-CE3F-E4555438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 based culture provider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B6A12-0746-2C5F-07FF-A2E0C968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454"/>
            <a:ext cx="12192000" cy="22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820C-E096-82BB-5FDB-0B1FB86C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8472"/>
          </a:xfrm>
        </p:spPr>
        <p:txBody>
          <a:bodyPr/>
          <a:lstStyle/>
          <a:p>
            <a:r>
              <a:rPr lang="en-US" dirty="0"/>
              <a:t>Precedence over cookie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BBFC2-F094-1173-2D32-A392CF81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490393"/>
            <a:ext cx="12192000" cy="5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B37F-656C-1EA8-B157-AB86E8A4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BA9CD-8A8F-9CDC-681D-BF05EC506612}"/>
              </a:ext>
            </a:extLst>
          </p:cNvPr>
          <p:cNvSpPr txBox="1"/>
          <p:nvPr/>
        </p:nvSpPr>
        <p:spPr>
          <a:xfrm>
            <a:off x="285225" y="1216404"/>
            <a:ext cx="393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domain name, path or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F69FB-54CB-0EF5-758C-63097F64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36"/>
            <a:ext cx="12192000" cy="39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BCEA-1AC6-9B8C-C317-4A27379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85" y="3429000"/>
            <a:ext cx="4689548" cy="398506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cultures</a:t>
            </a:r>
          </a:p>
        </p:txBody>
      </p:sp>
    </p:spTree>
    <p:extLst>
      <p:ext uri="{BB962C8B-B14F-4D97-AF65-F5344CB8AC3E}">
        <p14:creationId xmlns:p14="http://schemas.microsoft.com/office/powerpoint/2010/main" val="152218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CCEE-C2E1-EA39-47AC-0CEE8E0D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129" y="3206684"/>
            <a:ext cx="5922245" cy="44463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RESOURCE FILES</a:t>
            </a:r>
          </a:p>
        </p:txBody>
      </p:sp>
    </p:spTree>
    <p:extLst>
      <p:ext uri="{BB962C8B-B14F-4D97-AF65-F5344CB8AC3E}">
        <p14:creationId xmlns:p14="http://schemas.microsoft.com/office/powerpoint/2010/main" val="61547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8E7C-48E5-8F65-B087-202C3226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775"/>
          </a:xfrm>
        </p:spPr>
        <p:txBody>
          <a:bodyPr/>
          <a:lstStyle/>
          <a:p>
            <a:r>
              <a:rPr lang="en-US" dirty="0"/>
              <a:t>Using RESOURCE FILES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E694-A624-431F-5119-C619431B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968"/>
            <a:ext cx="12192000" cy="2135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AF66F-91BB-022E-3450-AE180651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5670"/>
            <a:ext cx="12192000" cy="2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6798-975E-A4C6-9324-83A01C92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749"/>
          </a:xfrm>
        </p:spPr>
        <p:txBody>
          <a:bodyPr/>
          <a:lstStyle/>
          <a:p>
            <a:r>
              <a:rPr lang="en-US" dirty="0"/>
              <a:t>Using RESOURCE FILES –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68886-ECC5-9143-F548-525901F2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8" y="1350890"/>
            <a:ext cx="9086850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6B158-C4ED-A0CA-CD8F-E5AEBB0A7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088"/>
            <a:ext cx="11287125" cy="41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8235-E65A-A795-1A63-2C806D1C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Using RESOURCE FILES –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757BE-4D6E-C626-82C7-CC2FD99F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" y="1518844"/>
            <a:ext cx="9972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1825-8C98-7558-BAD1-5CCEB60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713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7C78A-D4F6-7F6B-6F69-F38F58B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090438"/>
            <a:ext cx="300037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22CF8-35DB-1E5E-56DD-A5254DB1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8" y="1791048"/>
            <a:ext cx="8629650" cy="2009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F7EC6-38B4-AFDD-BB70-EF97F6DD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4001549"/>
            <a:ext cx="12030075" cy="28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4680-2BA4-61DD-53BB-C6F94A9C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1" y="3311554"/>
            <a:ext cx="5514808" cy="431192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string localizers</a:t>
            </a:r>
          </a:p>
        </p:txBody>
      </p:sp>
    </p:spTree>
    <p:extLst>
      <p:ext uri="{BB962C8B-B14F-4D97-AF65-F5344CB8AC3E}">
        <p14:creationId xmlns:p14="http://schemas.microsoft.com/office/powerpoint/2010/main" val="25302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96A-B25F-CCD4-BAF1-8C334DCF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OS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0EAA1-2408-5F50-14F9-0C4D528F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404"/>
            <a:ext cx="9955763" cy="56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9A50-3040-5AB5-6D78-F92FC6A9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0824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OS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7F36C-9361-C8E9-231F-4EA98E85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753"/>
            <a:ext cx="8266575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60A9-7BF7-7E10-4A85-84952950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6861"/>
          </a:xfrm>
        </p:spPr>
        <p:txBody>
          <a:bodyPr/>
          <a:lstStyle/>
          <a:p>
            <a:r>
              <a:rPr lang="en-US" dirty="0"/>
              <a:t>Culture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A102A-6BF2-AE5B-FCAF-0E577785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17"/>
            <a:ext cx="12192000" cy="2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60A9-7BF7-7E10-4A85-84952950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6861"/>
          </a:xfrm>
        </p:spPr>
        <p:txBody>
          <a:bodyPr/>
          <a:lstStyle/>
          <a:p>
            <a:r>
              <a:rPr lang="en-US" dirty="0"/>
              <a:t>Culture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52BA-0BAB-3F96-7545-AF2130D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17"/>
            <a:ext cx="12192000" cy="54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DCC-BFA6-8C91-D9CF-B531CDE7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749"/>
          </a:xfrm>
        </p:spPr>
        <p:txBody>
          <a:bodyPr/>
          <a:lstStyle/>
          <a:p>
            <a:r>
              <a:rPr lang="en-US" dirty="0"/>
              <a:t>Culture - 3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E9313-03AF-C2E3-9D5D-E4E70D99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24"/>
            <a:ext cx="12192000" cy="41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4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E214-39D5-F2CA-6400-ECC8EFD0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5191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SETTINGS - 1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CC46D-5467-B264-C6BD-41952C86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0" y="1228585"/>
            <a:ext cx="11029950" cy="3007484"/>
          </a:xfrm>
        </p:spPr>
      </p:pic>
    </p:spTree>
    <p:extLst>
      <p:ext uri="{BB962C8B-B14F-4D97-AF65-F5344CB8AC3E}">
        <p14:creationId xmlns:p14="http://schemas.microsoft.com/office/powerpoint/2010/main" val="115294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E214-39D5-F2CA-6400-ECC8EFD0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5191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SETTINGS - 2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C93E-2A29-601B-DBC0-89A09814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B73ED-8F91-15FF-4281-B5B08B17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960"/>
            <a:ext cx="12192000" cy="54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0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452</TotalTime>
  <Words>108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Book</vt:lpstr>
      <vt:lpstr>Franklin Gothic Demi</vt:lpstr>
      <vt:lpstr>Wingdings 2</vt:lpstr>
      <vt:lpstr>DividendVTI</vt:lpstr>
      <vt:lpstr>Title Lorem Ipsum</vt:lpstr>
      <vt:lpstr>Working with cultures</vt:lpstr>
      <vt:lpstr>Windows OS - 1</vt:lpstr>
      <vt:lpstr>Windows OS - 2</vt:lpstr>
      <vt:lpstr>Culture - 1</vt:lpstr>
      <vt:lpstr>Culture - 2</vt:lpstr>
      <vt:lpstr>Culture - 3</vt:lpstr>
      <vt:lpstr>Browser SETTINGS - 1</vt:lpstr>
      <vt:lpstr>Browser SETTINGS - 2</vt:lpstr>
      <vt:lpstr>SET CURRENT CULTURE</vt:lpstr>
      <vt:lpstr>Localization MIDDLEWARE</vt:lpstr>
      <vt:lpstr>Browser</vt:lpstr>
      <vt:lpstr>QUERY STRING CULTURE PROVIDERS - 1</vt:lpstr>
      <vt:lpstr>QUERY STRING CULTURE PROVIDERS - 2</vt:lpstr>
      <vt:lpstr>Cookie based culture provider - 1</vt:lpstr>
      <vt:lpstr>Cookie based culture provider - 2</vt:lpstr>
      <vt:lpstr>Cookie based culture provider - 3</vt:lpstr>
      <vt:lpstr>Precedence over cookie</vt:lpstr>
      <vt:lpstr>Custom provider</vt:lpstr>
      <vt:lpstr>USING RESOURCE FILES</vt:lpstr>
      <vt:lpstr>Using RESOURCE FILES - 1</vt:lpstr>
      <vt:lpstr>Using RESOURCE FILES – 2</vt:lpstr>
      <vt:lpstr>Using RESOURCE FILES – 3</vt:lpstr>
      <vt:lpstr>Shared RESOURCES</vt:lpstr>
      <vt:lpstr>Working with string localizers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40</cp:revision>
  <dcterms:created xsi:type="dcterms:W3CDTF">2023-07-06T15:24:03Z</dcterms:created>
  <dcterms:modified xsi:type="dcterms:W3CDTF">2023-07-07T14:28:24Z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