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3" r:id="rId6"/>
    <p:sldId id="259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19" autoAdjust="0"/>
  </p:normalViewPr>
  <p:slideViewPr>
    <p:cSldViewPr snapToGrid="0">
      <p:cViewPr varScale="1">
        <p:scale>
          <a:sx n="147" d="100"/>
          <a:sy n="147" d="100"/>
        </p:scale>
        <p:origin x="12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ASPNETCOREIDENTITY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69E3-2964-4B0D-BA41-12C9D6D1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093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2505E-50CE-4299-B513-F4554C61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" y="1365100"/>
            <a:ext cx="12051734" cy="54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69E3-2964-4B0D-BA41-12C9D6D1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093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 - 2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A0EF0-8998-4BD7-9963-441E8B49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416"/>
            <a:ext cx="10365016" cy="570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3D55-2B84-4D79-981C-20E24B74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934"/>
          </a:xfrm>
        </p:spPr>
        <p:txBody>
          <a:bodyPr/>
          <a:lstStyle/>
          <a:p>
            <a:r>
              <a:rPr lang="en-US" dirty="0"/>
              <a:t>IDENTITY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5E81A-D0E4-40B6-84ED-074981E2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432"/>
            <a:ext cx="9822858" cy="55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5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8E9A-AB32-48B6-925B-53A1859C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056" y="3114498"/>
            <a:ext cx="11029616" cy="629004"/>
          </a:xfrm>
        </p:spPr>
        <p:txBody>
          <a:bodyPr/>
          <a:lstStyle/>
          <a:p>
            <a:r>
              <a:rPr lang="en-US" dirty="0"/>
              <a:t>Implementing asp.net core identity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899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8CA1-0D6E-418E-8E05-D97CBC6A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IDENTITY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483D5-D377-4EFA-ABC4-1CD3DBBE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9" y="1369433"/>
            <a:ext cx="8738744" cy="54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3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4187-F245-4ECB-BEEE-AE8A1601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869"/>
          </a:xfrm>
        </p:spPr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IDENTITY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F1531-202A-49FA-8542-74BCAB08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3" y="1386768"/>
            <a:ext cx="8541623" cy="54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F9A3-40F5-4165-B059-BC39DE60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969"/>
          </a:xfrm>
        </p:spPr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IDENTITY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B802E-22AE-4453-B928-E723CADA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104"/>
            <a:ext cx="8594373" cy="54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F9A3-40F5-4165-B059-BC39DE60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969"/>
          </a:xfrm>
        </p:spPr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IDENTITY - 4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D7FE4-58EB-4F22-AFF0-91D5C1BD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8" y="1381125"/>
            <a:ext cx="4943475" cy="477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D23C8-F7C9-40CC-9E93-738B92F10669}"/>
              </a:ext>
            </a:extLst>
          </p:cNvPr>
          <p:cNvSpPr txBox="1"/>
          <p:nvPr/>
        </p:nvSpPr>
        <p:spPr>
          <a:xfrm>
            <a:off x="5412728" y="1486442"/>
            <a:ext cx="3477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demo :</a:t>
            </a:r>
          </a:p>
          <a:p>
            <a:r>
              <a:rPr lang="en-US" dirty="0" err="1"/>
              <a:t>Microsoft.AspNetCore</a:t>
            </a:r>
            <a:endParaRPr lang="en-US" dirty="0"/>
          </a:p>
          <a:p>
            <a:r>
              <a:rPr lang="en-US" dirty="0" err="1"/>
              <a:t>Microsoft.AspNetCore.Mvc</a:t>
            </a:r>
            <a:endParaRPr lang="en-US" dirty="0"/>
          </a:p>
          <a:p>
            <a:r>
              <a:rPr lang="en-US" dirty="0" err="1"/>
              <a:t>Microsoft.AspNetCore.StaticFiles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Microsoft.Extensions.Identity.Core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F9A3-40F5-4165-B059-BC39DE60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969"/>
          </a:xfrm>
        </p:spPr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IDENTITY - 5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2CD8D-D8FC-40ED-B83F-5FC19261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" y="1381125"/>
            <a:ext cx="7923605" cy="52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1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85CD-5FAD-4175-AE83-96F8FFB0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05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DemoUser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C5BE5-6E4A-4EE3-89C1-DE4ED0CE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925"/>
            <a:ext cx="12192000" cy="41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8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5695-0E86-4F0A-82DD-2E5F7ECD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999" y="3041541"/>
            <a:ext cx="1673811" cy="550273"/>
          </a:xfrm>
        </p:spPr>
        <p:txBody>
          <a:bodyPr/>
          <a:lstStyle/>
          <a:p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41840283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{470FDF33-51CC-497E-8F4E-3DAACAEA8F00}tf33552983_win32</Template>
  <TotalTime>383</TotalTime>
  <Words>81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Franklin Gothic Book</vt:lpstr>
      <vt:lpstr>Franklin Gothic Demi</vt:lpstr>
      <vt:lpstr>Wingdings 2</vt:lpstr>
      <vt:lpstr>DividendVTI</vt:lpstr>
      <vt:lpstr>ASPNETCOREIDENTITY</vt:lpstr>
      <vt:lpstr>Implementing asp.net core identity from scratch</vt:lpstr>
      <vt:lpstr>ASP.Net Core IDENTITY - 1</vt:lpstr>
      <vt:lpstr>ASP.Net Core IDENTITY - 2</vt:lpstr>
      <vt:lpstr>ASP.Net Core IDENTITY - 3</vt:lpstr>
      <vt:lpstr>ASP.Net Core IDENTITY - 4</vt:lpstr>
      <vt:lpstr>ASP.Net Core IDENTITY - 5</vt:lpstr>
      <vt:lpstr>DemoUser</vt:lpstr>
      <vt:lpstr>IDENTITY</vt:lpstr>
      <vt:lpstr>IDENTITY - 1</vt:lpstr>
      <vt:lpstr>IDENTITY - 2</vt:lpstr>
      <vt:lpstr>IDENTITY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ASPNETCOREIDENTITY</dc:title>
  <dc:creator>Kandula, Sandeep</dc:creator>
  <cp:lastModifiedBy>Kandula, Sandeep</cp:lastModifiedBy>
  <cp:revision>41</cp:revision>
  <dcterms:created xsi:type="dcterms:W3CDTF">2021-12-23T13:47:41Z</dcterms:created>
  <dcterms:modified xsi:type="dcterms:W3CDTF">2022-07-20T08:15:02Z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