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19" autoAdjust="0"/>
  </p:normalViewPr>
  <p:slideViewPr>
    <p:cSldViewPr snapToGrid="0">
      <p:cViewPr varScale="1">
        <p:scale>
          <a:sx n="164" d="100"/>
          <a:sy n="164" d="100"/>
        </p:scale>
        <p:origin x="1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ASPNETCOREIDENTITY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8E9A-AB32-48B6-925B-53A1859C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330" y="3037938"/>
            <a:ext cx="1047301" cy="629004"/>
          </a:xfrm>
        </p:spPr>
        <p:txBody>
          <a:bodyPr/>
          <a:lstStyle/>
          <a:p>
            <a:r>
              <a:rPr lang="en-US" dirty="0"/>
              <a:t>PS_3</a:t>
            </a:r>
          </a:p>
        </p:txBody>
      </p:sp>
    </p:spTree>
    <p:extLst>
      <p:ext uri="{BB962C8B-B14F-4D97-AF65-F5344CB8AC3E}">
        <p14:creationId xmlns:p14="http://schemas.microsoft.com/office/powerpoint/2010/main" val="298997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5CBA-952C-CA36-5BE0-0415E451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E5A7-4FD9-4E00-8C97-80331696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86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{470FDF33-51CC-497E-8F4E-3DAACAEA8F00}tf33552983_win32</Template>
  <TotalTime>383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Franklin Gothic Book</vt:lpstr>
      <vt:lpstr>Franklin Gothic Demi</vt:lpstr>
      <vt:lpstr>Wingdings 2</vt:lpstr>
      <vt:lpstr>DividendVTI</vt:lpstr>
      <vt:lpstr>ASPNETCOREIDENTITY</vt:lpstr>
      <vt:lpstr>PS_3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ASPNETCOREIDENTITY</dc:title>
  <dc:creator>Kandula, Sandeep</dc:creator>
  <cp:lastModifiedBy>Kandula, Sandeep</cp:lastModifiedBy>
  <cp:revision>42</cp:revision>
  <dcterms:created xsi:type="dcterms:W3CDTF">2021-12-23T13:47:41Z</dcterms:created>
  <dcterms:modified xsi:type="dcterms:W3CDTF">2022-08-05T10:06:34Z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