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43542"/>
          </a:xfrm>
        </p:spPr>
        <p:txBody>
          <a:bodyPr>
            <a:normAutofit/>
          </a:bodyPr>
          <a:lstStyle/>
          <a:p>
            <a:r>
              <a:rPr lang="en-US" dirty="0"/>
              <a:t>ASPNETCORE6RESTAPI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0D0F-DD9B-427C-A01E-BAEE9645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470"/>
          </a:xfrm>
        </p:spPr>
        <p:txBody>
          <a:bodyPr/>
          <a:lstStyle/>
          <a:p>
            <a:r>
              <a:rPr lang="en-US" dirty="0"/>
              <a:t>Application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84A69-230D-4CCD-8710-87DBC678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426"/>
            <a:ext cx="9810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38D6-F92E-41D7-A796-E85C8A92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548"/>
          </a:xfrm>
        </p:spPr>
        <p:txBody>
          <a:bodyPr/>
          <a:lstStyle/>
          <a:p>
            <a:r>
              <a:rPr lang="en-US" dirty="0"/>
              <a:t>Navigate to the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EE96-1D02-4A2C-97DF-900255EB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11" y="1201530"/>
            <a:ext cx="9391650" cy="48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C0AC-1980-4A1D-BB44-6F9C93A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879"/>
          </a:xfrm>
        </p:spPr>
        <p:txBody>
          <a:bodyPr/>
          <a:lstStyle/>
          <a:p>
            <a:r>
              <a:rPr lang="en-US" dirty="0"/>
              <a:t>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6EB55-098E-444C-A824-40CEE764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85"/>
            <a:ext cx="11856065" cy="48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ED2-5D11-4185-B5F5-892D3229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470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 err="1"/>
              <a:t>weatherforecast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43700-0E16-4503-9C5C-21CBCBF3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626"/>
            <a:ext cx="12192000" cy="20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87AD-1AC1-4243-B82B-D67F914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42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.Net</a:t>
            </a:r>
            <a:r>
              <a:rPr lang="en-US" dirty="0"/>
              <a:t>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4F893-5D30-433D-896D-09773090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17"/>
            <a:ext cx="8354577" cy="5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0D3-FE1B-48D7-8580-B425C1AD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035"/>
          </a:xfrm>
        </p:spPr>
        <p:txBody>
          <a:bodyPr>
            <a:normAutofit fontScale="90000"/>
          </a:bodyPr>
          <a:lstStyle/>
          <a:p>
            <a:r>
              <a:rPr lang="en-US" dirty="0"/>
              <a:t>dotnet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F5902-2ECF-425A-9A49-DEBC9AD2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10925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390C-8968-4930-8D9D-D6081987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66853"/>
          </a:xfrm>
        </p:spPr>
        <p:txBody>
          <a:bodyPr>
            <a:normAutofit fontScale="90000"/>
          </a:bodyPr>
          <a:lstStyle/>
          <a:p>
            <a:r>
              <a:rPr lang="en-US" dirty="0"/>
              <a:t>Dotnet 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C0333-7085-4FFE-8B9D-6990541D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010"/>
            <a:ext cx="7445360" cy="5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720E-11DD-4489-910E-12C8F6A9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287"/>
          </a:xfrm>
        </p:spPr>
        <p:txBody>
          <a:bodyPr>
            <a:normAutofit fontScale="90000"/>
          </a:bodyPr>
          <a:lstStyle/>
          <a:p>
            <a:r>
              <a:rPr lang="en-US" dirty="0"/>
              <a:t>Dotnet run 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854A6-EF4B-473B-8484-428DC534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73"/>
            <a:ext cx="12192000" cy="40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7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2C0-3B8B-4AE4-8DD5-327EF516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 dirty="0"/>
              <a:t>Dotnet run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15D8E-4564-4FFB-9FCA-5C3F5265E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1" y="1188624"/>
            <a:ext cx="9989537" cy="3633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921C7-3C17-408B-8064-D9BB9C318899}"/>
              </a:ext>
            </a:extLst>
          </p:cNvPr>
          <p:cNvSpPr txBox="1"/>
          <p:nvPr/>
        </p:nvSpPr>
        <p:spPr>
          <a:xfrm>
            <a:off x="141357" y="5075583"/>
            <a:ext cx="368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 + c to shutdown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4849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F1B3-EDBD-4B52-B7B2-6A701FA6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82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Appsettings.json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FC51F-5C94-490E-A2B9-E6C033F1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06"/>
            <a:ext cx="12192000" cy="2575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5B711-0D3B-4C52-835F-3DB4EB15F803}"/>
              </a:ext>
            </a:extLst>
          </p:cNvPr>
          <p:cNvSpPr txBox="1"/>
          <p:nvPr/>
        </p:nvSpPr>
        <p:spPr>
          <a:xfrm>
            <a:off x="-44174" y="3935896"/>
            <a:ext cx="433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</a:t>
            </a:r>
            <a:r>
              <a:rPr lang="en-US" dirty="0" err="1"/>
              <a:t>appsettings.json</a:t>
            </a:r>
            <a:r>
              <a:rPr lang="en-US" dirty="0"/>
              <a:t> that allowed host.</a:t>
            </a:r>
          </a:p>
        </p:txBody>
      </p:sp>
    </p:spTree>
    <p:extLst>
      <p:ext uri="{BB962C8B-B14F-4D97-AF65-F5344CB8AC3E}">
        <p14:creationId xmlns:p14="http://schemas.microsoft.com/office/powerpoint/2010/main" val="1578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B731-FAFE-4ADF-8E7A-F2ACD5AB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 dirty="0"/>
              <a:t>Project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A6CC9-61BC-4782-AD09-3DB038D9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232452"/>
            <a:ext cx="12021078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D6E4-8703-43EF-8168-E84D4870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966"/>
          </a:xfrm>
        </p:spPr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weatherforecastcontroller</a:t>
            </a:r>
            <a:r>
              <a:rPr lang="en-US" dirty="0"/>
              <a:t> and </a:t>
            </a:r>
            <a:r>
              <a:rPr lang="en-US" dirty="0" err="1"/>
              <a:t>weatherforecast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8AAD2-E821-40D8-81CC-0148A021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" y="1183171"/>
            <a:ext cx="5353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FD6E-838D-4174-8121-12D70E5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7531"/>
          </a:xfrm>
        </p:spPr>
        <p:txBody>
          <a:bodyPr>
            <a:normAutofit fontScale="90000"/>
          </a:bodyPr>
          <a:lstStyle/>
          <a:p>
            <a:r>
              <a:rPr lang="en-US" dirty="0"/>
              <a:t>Top level statement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44F41-4829-427E-857A-AE12E322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" y="1082260"/>
            <a:ext cx="11996501" cy="57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2BCB-957B-4949-A6DB-2C9CB218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8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D9814-D658-4D5A-86BB-68BDB202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70"/>
            <a:ext cx="12192000" cy="444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5EE19-CA14-4110-B4A4-18A23CF96BDE}"/>
              </a:ext>
            </a:extLst>
          </p:cNvPr>
          <p:cNvSpPr txBox="1"/>
          <p:nvPr/>
        </p:nvSpPr>
        <p:spPr>
          <a:xfrm>
            <a:off x="-79513" y="5538539"/>
            <a:ext cx="1179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IApplicationBuilder</a:t>
            </a:r>
            <a:r>
              <a:rPr lang="en-US" dirty="0"/>
              <a:t> : Provides a mechanism to configure application request pipeline and that’s exactly what we do next.</a:t>
            </a:r>
          </a:p>
          <a:p>
            <a:r>
              <a:rPr lang="en-US" dirty="0"/>
              <a:t> By doing so, how </a:t>
            </a:r>
            <a:r>
              <a:rPr lang="en-US" dirty="0" err="1"/>
              <a:t>ASP.Net</a:t>
            </a:r>
            <a:r>
              <a:rPr lang="en-US" dirty="0"/>
              <a:t> Core will respond to individual HTTP requests. The components that potentially handle these </a:t>
            </a:r>
          </a:p>
          <a:p>
            <a:r>
              <a:rPr lang="en-US" dirty="0"/>
              <a:t> requests are called as </a:t>
            </a:r>
            <a:r>
              <a:rPr lang="en-US" dirty="0" err="1"/>
              <a:t>MiddleWare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91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1927-E367-4A27-A000-7BB92283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3740"/>
          </a:xfrm>
        </p:spPr>
        <p:txBody>
          <a:bodyPr/>
          <a:lstStyle/>
          <a:p>
            <a:r>
              <a:rPr lang="en-US" dirty="0"/>
              <a:t>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61C27-0FA3-4FA3-B9FE-5798053E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824"/>
            <a:ext cx="12192000" cy="25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BDB6-6B0F-40EA-9A70-CD5650C4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3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APP.Run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E2F47-CA88-4863-A48C-A8DB16B9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458"/>
            <a:ext cx="10603735" cy="56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FDA5-892B-47D1-87E5-985BDF42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A5B97-3DFD-4676-AA90-06B81DCA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3679"/>
            <a:ext cx="3333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645-AAC1-4593-BD3E-4249C55F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/>
              <a:t>Enable 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17844-5E16-4FC6-AF5E-FB7E5610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" y="1228725"/>
            <a:ext cx="8562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0619-35F7-41D1-AA4A-9FC55F1F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SWAGGER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628F-2BAA-4C0D-8DAB-0938FBED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6" y="1450873"/>
            <a:ext cx="9629775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87266-ED02-4D17-BFC2-222FF1FD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53" y="4553125"/>
            <a:ext cx="4876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F59B4-82A5-4857-BE17-E45E47F28073}"/>
              </a:ext>
            </a:extLst>
          </p:cNvPr>
          <p:cNvSpPr txBox="1"/>
          <p:nvPr/>
        </p:nvSpPr>
        <p:spPr>
          <a:xfrm>
            <a:off x="5184396" y="5222461"/>
            <a:ext cx="532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This file being interpreted and transformed into UI.</a:t>
            </a:r>
          </a:p>
        </p:txBody>
      </p:sp>
    </p:spTree>
    <p:extLst>
      <p:ext uri="{BB962C8B-B14F-4D97-AF65-F5344CB8AC3E}">
        <p14:creationId xmlns:p14="http://schemas.microsoft.com/office/powerpoint/2010/main" val="15438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91AE-F064-416F-A142-E65051EE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Any other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2E3AD-782E-48BD-A83F-F817B8B2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6319"/>
            <a:ext cx="3552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CB2B-614D-4AA0-BE42-163C15D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 development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AE543-54B9-4675-BFFB-895ED17D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404"/>
            <a:ext cx="8401050" cy="56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96FC-D35B-478C-A0C5-B321DC7B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986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7658-101E-40FF-A3FE-F017AC48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843"/>
            <a:ext cx="11904557" cy="51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4B1-4E90-43F0-ADD2-5F5C2888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en-US" dirty="0"/>
              <a:t>ASPNETCORE_ENVIRONMENT -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7E9F3-30B1-4EC1-8AC0-321713E2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94" y="1325459"/>
            <a:ext cx="8572500" cy="54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4B1-4E90-43F0-ADD2-5F5C2888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en-US" dirty="0"/>
              <a:t>ASPNETCORE_ENVIRONMENT - production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93720-A4FB-4273-B1D4-18131692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70"/>
            <a:ext cx="8379987" cy="56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6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744E-1207-4EBE-A212-88D6835D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C55E-E548-43FB-BB89-8AAC2871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2589"/>
            <a:ext cx="4572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CB17-B9CC-447C-B63A-45D69A2C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Aspnetcore_environment</a:t>
            </a:r>
            <a:r>
              <a:rPr lang="en-US" dirty="0"/>
              <a:t> =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0E86B-8EE2-45DD-820B-C28D98B1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404"/>
            <a:ext cx="10119842" cy="56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5361-BC53-488A-9BC1-94B075CC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 dirty="0"/>
              <a:t>Enable open </a:t>
            </a:r>
            <a:r>
              <a:rPr lang="en-US" dirty="0" err="1"/>
              <a:t>api</a:t>
            </a:r>
            <a:r>
              <a:rPr lang="en-US" dirty="0"/>
              <a:t>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DA253-0C89-443C-837D-8BD1A345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52"/>
            <a:ext cx="7445349" cy="50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292-1BBE-4E58-8CF3-2B585A9A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470"/>
          </a:xfrm>
        </p:spPr>
        <p:txBody>
          <a:bodyPr/>
          <a:lstStyle/>
          <a:p>
            <a:r>
              <a:rPr lang="en-US" dirty="0" err="1"/>
              <a:t>Userinfo.api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D1547-E246-4683-BE3E-1256C335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783"/>
            <a:ext cx="3924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2755-0180-4FFF-AB16-DAFF038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783"/>
          </a:xfrm>
        </p:spPr>
        <p:txBody>
          <a:bodyPr>
            <a:normAutofit fontScale="90000"/>
          </a:bodyPr>
          <a:lstStyle/>
          <a:p>
            <a:r>
              <a:rPr lang="en-US"/>
              <a:t>USER INFO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C47A-BDBD-4A13-BA83-F45AE886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" y="1234055"/>
            <a:ext cx="12192000" cy="4753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6E385-8459-4140-9118-C92E9DDC5E0D}"/>
              </a:ext>
            </a:extLst>
          </p:cNvPr>
          <p:cNvSpPr txBox="1"/>
          <p:nvPr/>
        </p:nvSpPr>
        <p:spPr>
          <a:xfrm>
            <a:off x="35339" y="6215270"/>
            <a:ext cx="109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Swashbuckle.AspNetCore</a:t>
            </a:r>
            <a:r>
              <a:rPr lang="en-US" dirty="0"/>
              <a:t> is an implementation of </a:t>
            </a:r>
            <a:r>
              <a:rPr lang="en-US" dirty="0" err="1"/>
              <a:t>OpenAPI</a:t>
            </a:r>
            <a:r>
              <a:rPr lang="en-US" dirty="0"/>
              <a:t> or swagger as it used to be called for </a:t>
            </a:r>
            <a:r>
              <a:rPr lang="en-US" dirty="0" err="1"/>
              <a:t>ASP.Net</a:t>
            </a:r>
            <a:r>
              <a:rPr lang="en-US" dirty="0"/>
              <a:t> Core. </a:t>
            </a:r>
          </a:p>
        </p:txBody>
      </p:sp>
    </p:spTree>
    <p:extLst>
      <p:ext uri="{BB962C8B-B14F-4D97-AF65-F5344CB8AC3E}">
        <p14:creationId xmlns:p14="http://schemas.microsoft.com/office/powerpoint/2010/main" val="39899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067-69EF-4650-BA2E-508EE531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59F3A-4028-4F97-BF27-EC1E2BE3E0C2}"/>
              </a:ext>
            </a:extLst>
          </p:cNvPr>
          <p:cNvSpPr txBox="1"/>
          <p:nvPr/>
        </p:nvSpPr>
        <p:spPr>
          <a:xfrm>
            <a:off x="0" y="4716976"/>
            <a:ext cx="99663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that target </a:t>
            </a:r>
            <a:r>
              <a:rPr lang="en-US" dirty="0" err="1"/>
              <a:t>Microsoft.NET.Sdk.web</a:t>
            </a:r>
            <a:r>
              <a:rPr lang="en-US" dirty="0"/>
              <a:t> </a:t>
            </a:r>
            <a:r>
              <a:rPr lang="en-US" dirty="0" err="1"/>
              <a:t>implicitily</a:t>
            </a:r>
            <a:r>
              <a:rPr lang="en-US" dirty="0"/>
              <a:t> target </a:t>
            </a:r>
            <a:r>
              <a:rPr lang="en-US" dirty="0" err="1"/>
              <a:t>Microsoft.AspNetCore.App</a:t>
            </a:r>
            <a:endParaRPr lang="en-US" dirty="0"/>
          </a:p>
          <a:p>
            <a:r>
              <a:rPr lang="en-US" dirty="0"/>
              <a:t>It is also called as </a:t>
            </a:r>
            <a:r>
              <a:rPr lang="en-US" dirty="0" err="1"/>
              <a:t>ASP.Net</a:t>
            </a:r>
            <a:r>
              <a:rPr lang="en-US" dirty="0"/>
              <a:t> core shared framework.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r>
              <a:rPr lang="en-US" dirty="0"/>
              <a:t> are lower assemblies that make up the .NET Developer Platform.</a:t>
            </a:r>
          </a:p>
          <a:p>
            <a:endParaRPr lang="en-US" dirty="0"/>
          </a:p>
          <a:p>
            <a:r>
              <a:rPr lang="en-US" dirty="0"/>
              <a:t>Explicit reference packages </a:t>
            </a:r>
            <a:r>
              <a:rPr lang="en-US" dirty="0" err="1"/>
              <a:t>Swashbuckle.AspNetCore</a:t>
            </a:r>
            <a:r>
              <a:rPr lang="en-US" dirty="0"/>
              <a:t> for generating documentation.</a:t>
            </a:r>
          </a:p>
          <a:p>
            <a:r>
              <a:rPr lang="en-US" dirty="0"/>
              <a:t>Analyzers – These are packages that analyze your code while developing. It will also do code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6C75C-2DF1-414B-A866-1430F901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4B4-E1FF-4ADE-8F7A-BAA10051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14F2-88CD-409F-807B-4B2FAD3A545A}"/>
              </a:ext>
            </a:extLst>
          </p:cNvPr>
          <p:cNvSpPr txBox="1"/>
          <p:nvPr/>
        </p:nvSpPr>
        <p:spPr>
          <a:xfrm>
            <a:off x="-87654" y="5428704"/>
            <a:ext cx="11989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file is used to setup the environment for local machine development. Not deployed.</a:t>
            </a:r>
          </a:p>
          <a:p>
            <a:r>
              <a:rPr lang="en-US" dirty="0"/>
              <a:t>The first profile contains the name “Project”. That means it use Kestrel Web Server to launch the project. It is more in line </a:t>
            </a:r>
          </a:p>
          <a:p>
            <a:r>
              <a:rPr lang="en-US" dirty="0"/>
              <a:t>with cross platform nature of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r>
              <a:rPr lang="en-US" dirty="0"/>
              <a:t>Change </a:t>
            </a:r>
            <a:r>
              <a:rPr lang="en-US" dirty="0" err="1"/>
              <a:t>launchbrowser</a:t>
            </a:r>
            <a:r>
              <a:rPr lang="en-US" dirty="0"/>
              <a:t> to false.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E825A-F364-4F5F-8A92-03A0BC6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40" y="0"/>
            <a:ext cx="12192000" cy="53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698E-00BF-4F9D-B44A-9B0B6655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879"/>
          </a:xfrm>
        </p:spPr>
        <p:txBody>
          <a:bodyPr/>
          <a:lstStyle/>
          <a:p>
            <a:r>
              <a:rPr lang="en-US" dirty="0"/>
              <a:t>Open Launch Profiles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26B68-9D4A-4431-A9AF-A58B1D51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" y="1316382"/>
            <a:ext cx="12037860" cy="5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64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{418E6B71-DD28-49FE-B0D5-1F6931AC30EF}tf33552983_win32</Template>
  <TotalTime>134</TotalTime>
  <Words>317</Words>
  <Application>Microsoft Office PowerPoint</Application>
  <PresentationFormat>Widescreen</PresentationFormat>
  <Paragraphs>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Franklin Gothic Book</vt:lpstr>
      <vt:lpstr>Franklin Gothic Demi</vt:lpstr>
      <vt:lpstr>Wingdings 2</vt:lpstr>
      <vt:lpstr>DividendVTI</vt:lpstr>
      <vt:lpstr>ASPNETCORE6RESTAPI</vt:lpstr>
      <vt:lpstr>Project template</vt:lpstr>
      <vt:lpstr>Create project</vt:lpstr>
      <vt:lpstr>Enable open api support</vt:lpstr>
      <vt:lpstr>Userinfo.api</vt:lpstr>
      <vt:lpstr>USER INFO API</vt:lpstr>
      <vt:lpstr>PowerPoint Presentation</vt:lpstr>
      <vt:lpstr>PowerPoint Presentation</vt:lpstr>
      <vt:lpstr>Open Launch Profiles</vt:lpstr>
      <vt:lpstr>Application started</vt:lpstr>
      <vt:lpstr>Navigate to the root</vt:lpstr>
      <vt:lpstr>swagger</vt:lpstr>
      <vt:lpstr>Navigate to weatherforecast</vt:lpstr>
      <vt:lpstr>.Net CLI</vt:lpstr>
      <vt:lpstr>dotnet</vt:lpstr>
      <vt:lpstr>Dotnet -h</vt:lpstr>
      <vt:lpstr>Dotnet run -h</vt:lpstr>
      <vt:lpstr>Dotnet run </vt:lpstr>
      <vt:lpstr>Appsettings.json</vt:lpstr>
      <vt:lpstr>Delete weatherforecastcontroller and weatherforecast</vt:lpstr>
      <vt:lpstr>Top level statement feature</vt:lpstr>
      <vt:lpstr>Iapplicationbuilder</vt:lpstr>
      <vt:lpstr>swagger</vt:lpstr>
      <vt:lpstr>APP.Run</vt:lpstr>
      <vt:lpstr>Run the application</vt:lpstr>
      <vt:lpstr>Enable swagger</vt:lpstr>
      <vt:lpstr>SWAGGER UI</vt:lpstr>
      <vt:lpstr>Any other request</vt:lpstr>
      <vt:lpstr>Enable development environment</vt:lpstr>
      <vt:lpstr>ASPNETCORE_ENVIRONMENT - development</vt:lpstr>
      <vt:lpstr>ASPNETCORE_ENVIRONMENT - production</vt:lpstr>
      <vt:lpstr>Run the application</vt:lpstr>
      <vt:lpstr>Aspnetcore_environment =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ASPNETCORE6RESTAPI</dc:title>
  <dc:creator>Kandula, Sandeep</dc:creator>
  <cp:lastModifiedBy>Kandula, Sandeep</cp:lastModifiedBy>
  <cp:revision>72</cp:revision>
  <dcterms:created xsi:type="dcterms:W3CDTF">2022-02-17T10:11:43Z</dcterms:created>
  <dcterms:modified xsi:type="dcterms:W3CDTF">2022-02-20T07:43:59Z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