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596448"/>
          </a:xfrm>
        </p:spPr>
        <p:txBody>
          <a:bodyPr>
            <a:normAutofit fontScale="90000"/>
          </a:bodyPr>
          <a:lstStyle/>
          <a:p>
            <a:r>
              <a:rPr lang="en-US" dirty="0"/>
              <a:t>REST API Architectural constraints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BA87-C940-EABF-78AC-78938AD0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2140"/>
          </a:xfrm>
        </p:spPr>
        <p:txBody>
          <a:bodyPr/>
          <a:lstStyle/>
          <a:p>
            <a:r>
              <a:rPr lang="en-US" dirty="0"/>
              <a:t>Cache profile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880A4-27D0-BA2E-5139-BE03F6B10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544"/>
            <a:ext cx="12192000" cy="522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4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37AC-D28D-FB56-5434-CEEEC510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5879"/>
          </a:xfrm>
        </p:spPr>
        <p:txBody>
          <a:bodyPr/>
          <a:lstStyle/>
          <a:p>
            <a:r>
              <a:rPr lang="en-US"/>
              <a:t>Cache profile - 3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4D962-A799-21E1-D135-810B0358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375"/>
            <a:ext cx="12192000" cy="37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6D6C-C52A-AC2D-4871-7100A838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271" y="3010064"/>
            <a:ext cx="1569414" cy="466296"/>
          </a:xfrm>
        </p:spPr>
        <p:txBody>
          <a:bodyPr>
            <a:normAutofit fontScale="90000"/>
          </a:bodyPr>
          <a:lstStyle/>
          <a:p>
            <a:r>
              <a:rPr lang="en-US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170830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E93F-77CF-A8C1-7A04-CAB38623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3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cache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74394-FBAB-1AB7-BB3D-27D8E397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64" y="1156999"/>
            <a:ext cx="12192000" cy="54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6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D7AD-5E55-4311-6D1B-D858B852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7287"/>
          </a:xfrm>
        </p:spPr>
        <p:txBody>
          <a:bodyPr>
            <a:normAutofit fontScale="90000"/>
          </a:bodyPr>
          <a:lstStyle/>
          <a:p>
            <a:r>
              <a:rPr lang="en-US" dirty="0"/>
              <a:t>Cache-control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1B718-F2FB-E7CE-86FE-0D13D912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948"/>
            <a:ext cx="12192000" cy="3538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88D95-647B-CA16-B8F5-C276924BACD3}"/>
              </a:ext>
            </a:extLst>
          </p:cNvPr>
          <p:cNvSpPr txBox="1"/>
          <p:nvPr/>
        </p:nvSpPr>
        <p:spPr>
          <a:xfrm>
            <a:off x="229704" y="4874589"/>
            <a:ext cx="621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means it can be used by both shared and private cache</a:t>
            </a:r>
          </a:p>
        </p:txBody>
      </p:sp>
    </p:spTree>
    <p:extLst>
      <p:ext uri="{BB962C8B-B14F-4D97-AF65-F5344CB8AC3E}">
        <p14:creationId xmlns:p14="http://schemas.microsoft.com/office/powerpoint/2010/main" val="338434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3A2A-AF63-16AD-5132-370EBC2A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9618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POST MAN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CA9D8-2E3D-091D-9D16-748ACD24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364"/>
            <a:ext cx="5448411" cy="56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4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DE86-FEF8-DAB3-3C13-CB41FCF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0783"/>
          </a:xfrm>
        </p:spPr>
        <p:txBody>
          <a:bodyPr>
            <a:normAutofit fontScale="90000"/>
          </a:bodyPr>
          <a:lstStyle/>
          <a:p>
            <a:r>
              <a:rPr lang="en-US" dirty="0"/>
              <a:t>Send no cache header to 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D1F45-B71C-2738-8E55-DAFE972C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616"/>
            <a:ext cx="5395227" cy="56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7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24AA-DA5F-4B87-38D1-4A239C8B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r>
              <a:rPr lang="en-US" dirty="0"/>
              <a:t>For cache to work, need to use cache store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FD6D0-11DA-4A64-C2A6-6FE03667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964"/>
            <a:ext cx="11581622" cy="55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8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DC7D-A284-5DCC-D441-56D83CA3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974"/>
          </a:xfrm>
        </p:spPr>
        <p:txBody>
          <a:bodyPr>
            <a:normAutofit/>
          </a:bodyPr>
          <a:lstStyle/>
          <a:p>
            <a:r>
              <a:rPr lang="en-US" dirty="0"/>
              <a:t>OBSERVE 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94B51-D93C-DD21-FDDF-41556B1F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736"/>
            <a:ext cx="12192000" cy="3896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E2A9-7181-CCC7-A1A1-410BE9C05C5D}"/>
              </a:ext>
            </a:extLst>
          </p:cNvPr>
          <p:cNvSpPr txBox="1"/>
          <p:nvPr/>
        </p:nvSpPr>
        <p:spPr>
          <a:xfrm>
            <a:off x="163444" y="5225774"/>
            <a:ext cx="384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hit the backend after age expires.</a:t>
            </a:r>
          </a:p>
        </p:txBody>
      </p:sp>
    </p:spTree>
    <p:extLst>
      <p:ext uri="{BB962C8B-B14F-4D97-AF65-F5344CB8AC3E}">
        <p14:creationId xmlns:p14="http://schemas.microsoft.com/office/powerpoint/2010/main" val="25934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BA87-C940-EABF-78AC-78938AD0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2140"/>
          </a:xfrm>
        </p:spPr>
        <p:txBody>
          <a:bodyPr/>
          <a:lstStyle/>
          <a:p>
            <a:r>
              <a:rPr lang="en-US" dirty="0"/>
              <a:t>Cache profile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7AC2C-C390-0CD1-D64F-EAD906F6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591" y="1294296"/>
            <a:ext cx="12192000" cy="242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36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230</TotalTime>
  <Words>66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Franklin Gothic Book</vt:lpstr>
      <vt:lpstr>Franklin Gothic Demi</vt:lpstr>
      <vt:lpstr>Wingdings 2</vt:lpstr>
      <vt:lpstr>DividendVTI</vt:lpstr>
      <vt:lpstr>REST API Architectural constraints</vt:lpstr>
      <vt:lpstr>caching</vt:lpstr>
      <vt:lpstr>Adding cache headers</vt:lpstr>
      <vt:lpstr>Cache-control</vt:lpstr>
      <vt:lpstr>DEFAULT POST MAN SETTINGS</vt:lpstr>
      <vt:lpstr>Send no cache header to off</vt:lpstr>
      <vt:lpstr>For cache to work, need to use cache store</vt:lpstr>
      <vt:lpstr>OBSERVE AGE</vt:lpstr>
      <vt:lpstr>Cache profile - 1</vt:lpstr>
      <vt:lpstr>Cache profile - 2</vt:lpstr>
      <vt:lpstr>Cache profile - 3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24</cp:revision>
  <dcterms:created xsi:type="dcterms:W3CDTF">2022-11-03T10:43:36Z</dcterms:created>
  <dcterms:modified xsi:type="dcterms:W3CDTF">2022-11-03T14:33:45Z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