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19" autoAdjust="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BBA1-1E46-27F9-8EB3-0C389BC2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CFFF-B493-9997-993B-4D3CAF3D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Title Lorem Ipsum</vt:lpstr>
      <vt:lpstr>PowerPoint Presentation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</cp:revision>
  <dcterms:created xsi:type="dcterms:W3CDTF">2022-08-30T09:43:02Z</dcterms:created>
  <dcterms:modified xsi:type="dcterms:W3CDTF">2022-08-30T09:43:41Z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