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1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-account.queue.core.windows.net/queue-na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Azure Event grid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2584-B9C1-41AE-8131-60F6CA26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084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Storage queues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E4CF7-79A1-46F5-9315-AEA9451FF5EC}"/>
              </a:ext>
            </a:extLst>
          </p:cNvPr>
          <p:cNvSpPr txBox="1"/>
          <p:nvPr/>
        </p:nvSpPr>
        <p:spPr>
          <a:xfrm>
            <a:off x="323850" y="1352550"/>
            <a:ext cx="1132342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part of Azure Storage Account. Storage Account Services (Blob Storage, Table Storage, Queue storage, Files)</a:t>
            </a:r>
          </a:p>
          <a:p>
            <a:r>
              <a:rPr lang="en-US" dirty="0"/>
              <a:t>     Format of the queue names : </a:t>
            </a:r>
            <a:r>
              <a:rPr lang="en-US" dirty="0">
                <a:hlinkClick r:id="rId2"/>
              </a:rPr>
              <a:t>https://stor-account.queue.core.windows.net/queue-name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Scalable, REST-based interface (Also available as </a:t>
            </a:r>
            <a:r>
              <a:rPr lang="en-US" dirty="0" err="1"/>
              <a:t>.Net</a:t>
            </a:r>
            <a:r>
              <a:rPr lang="en-US" dirty="0"/>
              <a:t> standard library) : </a:t>
            </a:r>
          </a:p>
          <a:p>
            <a:r>
              <a:rPr lang="en-US" dirty="0"/>
              <a:t>      GET: To retrieve messages from the Queue.</a:t>
            </a:r>
          </a:p>
          <a:p>
            <a:r>
              <a:rPr lang="en-US" dirty="0"/>
              <a:t>      PUT: To place them.</a:t>
            </a:r>
          </a:p>
          <a:p>
            <a:r>
              <a:rPr lang="en-US" dirty="0"/>
              <a:t>      PEEK:  To look at the message added to the Queue and not to pull the message or dequeue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Reliable, persistent messaging between services (FIFO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message size is 64KB.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lifetime of seven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Server-side logging.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7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B36E-2E03-4D17-AC25-648BD7FE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/>
              <a:t>Azure storage queue pricing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EA48D-8F5B-4A2B-9A65-43B558F218C9}"/>
              </a:ext>
            </a:extLst>
          </p:cNvPr>
          <p:cNvSpPr/>
          <p:nvPr/>
        </p:nvSpPr>
        <p:spPr>
          <a:xfrm>
            <a:off x="581192" y="1562785"/>
            <a:ext cx="10353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https://azure.microsoft.com/en-in/pricing/details/storage/queues/</a:t>
            </a:r>
          </a:p>
        </p:txBody>
      </p:sp>
    </p:spTree>
    <p:extLst>
      <p:ext uri="{BB962C8B-B14F-4D97-AF65-F5344CB8AC3E}">
        <p14:creationId xmlns:p14="http://schemas.microsoft.com/office/powerpoint/2010/main" val="30007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0CCD-650F-4554-9E28-64EDDE41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0829"/>
          </a:xfrm>
        </p:spPr>
        <p:txBody>
          <a:bodyPr/>
          <a:lstStyle/>
          <a:p>
            <a:r>
              <a:rPr lang="en-US" dirty="0"/>
              <a:t>Create a queue – 1/2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2FBD7-A450-4FAC-964F-9E85B1EB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986"/>
            <a:ext cx="12192000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0CCD-650F-4554-9E28-64EDDE41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0829"/>
          </a:xfrm>
        </p:spPr>
        <p:txBody>
          <a:bodyPr/>
          <a:lstStyle/>
          <a:p>
            <a:r>
              <a:rPr lang="en-US" dirty="0"/>
              <a:t>Create a queue – 2/2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675FB-E936-409C-8151-B2F33B22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569"/>
            <a:ext cx="12192000" cy="23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0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3D8B-1D45-4147-A292-551D8B4E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94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for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A76E2-13C3-45E3-8D72-215CBE29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964" y="1304926"/>
            <a:ext cx="5350422" cy="5553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93124-F47A-4BA8-9213-ABA5A8E4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2" y="1304926"/>
            <a:ext cx="6004278" cy="55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2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C4E7-10C5-481B-9867-05297F1B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 err="1"/>
              <a:t>AccessKeys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975C7-6D31-448C-B9DB-71756232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12192000" cy="4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7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93E-6C72-4EF8-AB4D-624CD49F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1819"/>
          </a:xfrm>
        </p:spPr>
        <p:txBody>
          <a:bodyPr/>
          <a:lstStyle/>
          <a:p>
            <a:r>
              <a:rPr lang="en-US" dirty="0"/>
              <a:t>Reading from azure storage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5521A-FF67-4041-B41F-1273E7C0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4"/>
            <a:ext cx="12058379" cy="4733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13CDE8-1159-4AA0-8EBA-9F3153E64287}"/>
              </a:ext>
            </a:extLst>
          </p:cNvPr>
          <p:cNvSpPr/>
          <p:nvPr/>
        </p:nvSpPr>
        <p:spPr>
          <a:xfrm>
            <a:off x="85725" y="124331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https://docs.microsoft.com/en-in/azure/storage/queues/storage-dotnet-how-to-use-queues?tabs=dotnet</a:t>
            </a:r>
          </a:p>
        </p:txBody>
      </p:sp>
    </p:spTree>
    <p:extLst>
      <p:ext uri="{BB962C8B-B14F-4D97-AF65-F5344CB8AC3E}">
        <p14:creationId xmlns:p14="http://schemas.microsoft.com/office/powerpoint/2010/main" val="22437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28F1-2F86-474E-BE70-A5672A4F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Create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C7983-1518-4CF5-B50F-271EFC70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7" y="1579417"/>
            <a:ext cx="4191387" cy="49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6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28F1-2F86-474E-BE70-A5672A4F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Create storage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4275C-92DE-4CB6-B76C-EA5461A7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" y="1308682"/>
            <a:ext cx="5808881" cy="5549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84059-DFA1-4E32-AF80-99C2F7CC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71" y="1188607"/>
            <a:ext cx="5054367" cy="55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28F1-2F86-474E-BE70-A5672A4F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Prebuilt web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9E746-DC4E-41D5-AD6D-4B4F3B57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2" y="1308682"/>
            <a:ext cx="5571256" cy="5549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640A81-CD20-466B-93BA-8CD4F66D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48" y="1308681"/>
            <a:ext cx="5237398" cy="55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6AEC-2F0D-4559-885D-E31CAE5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857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providers registration for event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C5A34-C03F-4EEE-9C63-B541721D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200727"/>
            <a:ext cx="121539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6AEC-2F0D-4559-885D-E31CAE5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857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providers registration for event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4B358-BF78-465F-A7F7-27D86532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029"/>
            <a:ext cx="12192000" cy="29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AE4C-201F-49AE-A9FC-436E20F2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Web </a:t>
            </a:r>
            <a:r>
              <a:rPr lang="en-US" dirty="0" err="1"/>
              <a:t>HOOk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DF67F-B0EB-4B9E-9072-9B5CC924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854"/>
            <a:ext cx="5321981" cy="55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A970-5507-4A45-8733-F30835AD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0099"/>
          </a:xfrm>
        </p:spPr>
        <p:txBody>
          <a:bodyPr>
            <a:normAutofit fontScale="90000"/>
          </a:bodyPr>
          <a:lstStyle/>
          <a:p>
            <a:r>
              <a:rPr lang="en-US" dirty="0"/>
              <a:t>Web </a:t>
            </a:r>
            <a:r>
              <a:rPr lang="en-US" dirty="0" err="1"/>
              <a:t>HOOk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6D275-D668-4C21-9E88-AA4537E5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26"/>
            <a:ext cx="12192000" cy="60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60C-B8CA-44A4-BD46-FB65C2AD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2389"/>
          </a:xfrm>
        </p:spPr>
        <p:txBody>
          <a:bodyPr>
            <a:normAutofit fontScale="90000"/>
          </a:bodyPr>
          <a:lstStyle/>
          <a:p>
            <a:r>
              <a:rPr lang="en-US" dirty="0"/>
              <a:t>Prebuilt Web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88E9-D227-4645-865D-9FB561E7C7B5}"/>
              </a:ext>
            </a:extLst>
          </p:cNvPr>
          <p:cNvSpPr txBox="1"/>
          <p:nvPr/>
        </p:nvSpPr>
        <p:spPr>
          <a:xfrm>
            <a:off x="92364" y="1376218"/>
            <a:ext cx="1789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https://portal.azure.com/#create/Microsoft.Template/uri/https%3A%2F%2Fraw.githubusercontent.com%2FAzure-Samples%2Fazure-event-grid-viewer%2Fmaster%2Fazuredeploy.json</a:t>
            </a:r>
          </a:p>
        </p:txBody>
      </p:sp>
    </p:spTree>
    <p:extLst>
      <p:ext uri="{BB962C8B-B14F-4D97-AF65-F5344CB8AC3E}">
        <p14:creationId xmlns:p14="http://schemas.microsoft.com/office/powerpoint/2010/main" val="18744206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{2A39AB9A-FE23-41A7-990E-40971E06DCAF}tf33552983_win32</Template>
  <TotalTime>374</TotalTime>
  <Words>256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Franklin Gothic Demi</vt:lpstr>
      <vt:lpstr>Wingdings 2</vt:lpstr>
      <vt:lpstr>DividendVTI</vt:lpstr>
      <vt:lpstr>Azure Event grid </vt:lpstr>
      <vt:lpstr>Create storage</vt:lpstr>
      <vt:lpstr>Create storage</vt:lpstr>
      <vt:lpstr>Prebuilt web app</vt:lpstr>
      <vt:lpstr>Resource providers registration for event grid</vt:lpstr>
      <vt:lpstr>Resource providers registration for event grid</vt:lpstr>
      <vt:lpstr>Web HOOk</vt:lpstr>
      <vt:lpstr>Web HOOk</vt:lpstr>
      <vt:lpstr>Prebuilt Web APP</vt:lpstr>
      <vt:lpstr>Azure Storage queues</vt:lpstr>
      <vt:lpstr>Azure storage queue pricing</vt:lpstr>
      <vt:lpstr>Create a queue – 1/2</vt:lpstr>
      <vt:lpstr>Create a queue – 2/2</vt:lpstr>
      <vt:lpstr>EVENT for STORAGE ACCOUNT</vt:lpstr>
      <vt:lpstr>AccessKeys</vt:lpstr>
      <vt:lpstr>Reading from azure storage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17</cp:revision>
  <dcterms:created xsi:type="dcterms:W3CDTF">2021-03-10T11:34:06Z</dcterms:created>
  <dcterms:modified xsi:type="dcterms:W3CDTF">2021-03-15T08:53:24Z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