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56"/>
  </p:notes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2844" autoAdjust="0"/>
  </p:normalViewPr>
  <p:slideViewPr>
    <p:cSldViewPr snapToGrid="0">
      <p:cViewPr varScale="1">
        <p:scale>
          <a:sx n="94" d="100"/>
          <a:sy n="94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DE640-F8A3-4151-8881-D10844649C4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E2533-EA2E-4746-9BF6-7BC0235B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appId</a:t>
            </a:r>
            <a:r>
              <a:rPr lang="en-US" dirty="0"/>
              <a:t>": "b8abd4f5-328d-4cd9-a710-d04286fc806d",</a:t>
            </a:r>
          </a:p>
          <a:p>
            <a:r>
              <a:rPr lang="en-US" dirty="0"/>
              <a:t>  "</a:t>
            </a:r>
            <a:r>
              <a:rPr lang="en-US" dirty="0" err="1"/>
              <a:t>displayName</a:t>
            </a:r>
            <a:r>
              <a:rPr lang="en-US" dirty="0"/>
              <a:t>": "azure-cli-2021-03-18-07-24-25",</a:t>
            </a:r>
          </a:p>
          <a:p>
            <a:r>
              <a:rPr lang="en-US" dirty="0"/>
              <a:t>  "name": "http://azure-cli-2021-03-18-07-24-25",</a:t>
            </a:r>
          </a:p>
          <a:p>
            <a:r>
              <a:rPr lang="en-US" dirty="0"/>
              <a:t>  "password": "DR.gU~_P2dBu1H17y3bApXhVxmNy3hnLEB",</a:t>
            </a:r>
          </a:p>
          <a:p>
            <a:r>
              <a:rPr lang="en-US" dirty="0"/>
              <a:t>  "tenant": "372ee9e0-9ce0-4033-a64a-c07073a91ecd"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/subscriptions/947c4b20-947d-4d8e-82b6-f7b8edd40e3e/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myResourceGroup</a:t>
            </a:r>
            <a:r>
              <a:rPr lang="en-US" dirty="0"/>
              <a:t>/providers/</a:t>
            </a:r>
            <a:r>
              <a:rPr lang="en-US" dirty="0" err="1"/>
              <a:t>Microsoft.ContainerRegistry</a:t>
            </a:r>
            <a:r>
              <a:rPr lang="en-US" dirty="0"/>
              <a:t>/registries/</a:t>
            </a:r>
            <a:r>
              <a:rPr lang="en-US" dirty="0" err="1"/>
              <a:t>sansaksdemo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33-EA2E-4746-9BF6-7BC0235B7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appId</a:t>
            </a:r>
            <a:r>
              <a:rPr lang="en-US" dirty="0"/>
              <a:t>": "b8abd4f5-328d-4cd9-a710-d04286fc806d",</a:t>
            </a:r>
          </a:p>
          <a:p>
            <a:r>
              <a:rPr lang="en-US" dirty="0"/>
              <a:t>  "</a:t>
            </a:r>
            <a:r>
              <a:rPr lang="en-US" dirty="0" err="1"/>
              <a:t>displayName</a:t>
            </a:r>
            <a:r>
              <a:rPr lang="en-US" dirty="0"/>
              <a:t>": "azure-cli-2021-03-18-07-24-25",</a:t>
            </a:r>
          </a:p>
          <a:p>
            <a:r>
              <a:rPr lang="en-US" dirty="0"/>
              <a:t>  "name": "http://azure-cli-2021-03-18-07-24-25",</a:t>
            </a:r>
          </a:p>
          <a:p>
            <a:r>
              <a:rPr lang="en-US" dirty="0"/>
              <a:t>  "password": "DR.gU~_P2dBu1H17y3bApXhVxmNy3hnLEB",</a:t>
            </a:r>
          </a:p>
          <a:p>
            <a:r>
              <a:rPr lang="en-US" dirty="0"/>
              <a:t>  "tenant": "372ee9e0-9ce0-4033-a64a-c07073a91ecd"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/subscriptions/947c4b20-947d-4d8e-82b6-f7b8edd40e3e/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myResourceGroup</a:t>
            </a:r>
            <a:r>
              <a:rPr lang="en-US" dirty="0"/>
              <a:t>/providers/</a:t>
            </a:r>
            <a:r>
              <a:rPr lang="en-US" dirty="0" err="1"/>
              <a:t>Microsoft.ContainerRegistry</a:t>
            </a:r>
            <a:r>
              <a:rPr lang="en-US" dirty="0"/>
              <a:t>/registries/</a:t>
            </a:r>
            <a:r>
              <a:rPr lang="en-US" dirty="0" err="1"/>
              <a:t>sansaksdemo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33-EA2E-4746-9BF6-7BC0235B7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aadProfile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addonProfiles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agentPoolProfiles</a:t>
            </a:r>
            <a:r>
              <a:rPr lang="en-US" dirty="0"/>
              <a:t>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</a:t>
            </a:r>
            <a:r>
              <a:rPr lang="en-US" dirty="0" err="1"/>
              <a:t>availabilityZones</a:t>
            </a:r>
            <a:r>
              <a:rPr lang="en-US" dirty="0"/>
              <a:t>": null,</a:t>
            </a:r>
          </a:p>
          <a:p>
            <a:r>
              <a:rPr lang="en-US" dirty="0"/>
              <a:t>      "count": 1,</a:t>
            </a:r>
          </a:p>
          <a:p>
            <a:r>
              <a:rPr lang="en-US" dirty="0"/>
              <a:t>      "</a:t>
            </a:r>
            <a:r>
              <a:rPr lang="en-US" dirty="0" err="1"/>
              <a:t>enableAutoScaling</a:t>
            </a:r>
            <a:r>
              <a:rPr lang="en-US" dirty="0"/>
              <a:t>": true,</a:t>
            </a:r>
          </a:p>
          <a:p>
            <a:r>
              <a:rPr lang="en-US" dirty="0"/>
              <a:t>      "</a:t>
            </a:r>
            <a:r>
              <a:rPr lang="en-US" dirty="0" err="1"/>
              <a:t>enableEncryptionAtHost</a:t>
            </a:r>
            <a:r>
              <a:rPr lang="en-US" dirty="0"/>
              <a:t>": false,</a:t>
            </a:r>
          </a:p>
          <a:p>
            <a:r>
              <a:rPr lang="en-US" dirty="0"/>
              <a:t>      "</a:t>
            </a:r>
            <a:r>
              <a:rPr lang="en-US" dirty="0" err="1"/>
              <a:t>enableNodePublicIp</a:t>
            </a:r>
            <a:r>
              <a:rPr lang="en-US" dirty="0"/>
              <a:t>": false,</a:t>
            </a:r>
          </a:p>
          <a:p>
            <a:r>
              <a:rPr lang="en-US" dirty="0"/>
              <a:t>      "</a:t>
            </a:r>
            <a:r>
              <a:rPr lang="en-US" dirty="0" err="1"/>
              <a:t>kubeletConfig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kubeletDiskType</a:t>
            </a:r>
            <a:r>
              <a:rPr lang="en-US" dirty="0"/>
              <a:t>": "OS",</a:t>
            </a:r>
          </a:p>
          <a:p>
            <a:r>
              <a:rPr lang="en-US" dirty="0"/>
              <a:t>      "</a:t>
            </a:r>
            <a:r>
              <a:rPr lang="en-US" dirty="0" err="1"/>
              <a:t>linuxOsConfig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maxCount</a:t>
            </a:r>
            <a:r>
              <a:rPr lang="en-US" dirty="0"/>
              <a:t>": 3,</a:t>
            </a:r>
          </a:p>
          <a:p>
            <a:r>
              <a:rPr lang="en-US" dirty="0"/>
              <a:t>      "</a:t>
            </a:r>
            <a:r>
              <a:rPr lang="en-US" dirty="0" err="1"/>
              <a:t>maxPods</a:t>
            </a:r>
            <a:r>
              <a:rPr lang="en-US" dirty="0"/>
              <a:t>": 30,</a:t>
            </a:r>
          </a:p>
          <a:p>
            <a:r>
              <a:rPr lang="en-US" dirty="0"/>
              <a:t>      "</a:t>
            </a:r>
            <a:r>
              <a:rPr lang="en-US" dirty="0" err="1"/>
              <a:t>minCount</a:t>
            </a:r>
            <a:r>
              <a:rPr lang="en-US" dirty="0"/>
              <a:t>": 1,</a:t>
            </a:r>
          </a:p>
          <a:p>
            <a:r>
              <a:rPr lang="en-US" dirty="0"/>
              <a:t>      "mode": "System",</a:t>
            </a:r>
          </a:p>
          <a:p>
            <a:r>
              <a:rPr lang="en-US" dirty="0"/>
              <a:t>      "name": "nodepool1",</a:t>
            </a:r>
          </a:p>
          <a:p>
            <a:r>
              <a:rPr lang="en-US" dirty="0"/>
              <a:t>      "</a:t>
            </a:r>
            <a:r>
              <a:rPr lang="en-US" dirty="0" err="1"/>
              <a:t>nodeImageVersion</a:t>
            </a:r>
            <a:r>
              <a:rPr lang="en-US" dirty="0"/>
              <a:t>": "AKSUbuntu-1804gen2containerd-2021.02.24",</a:t>
            </a:r>
          </a:p>
          <a:p>
            <a:r>
              <a:rPr lang="en-US" dirty="0"/>
              <a:t>      "</a:t>
            </a:r>
            <a:r>
              <a:rPr lang="en-US" dirty="0" err="1"/>
              <a:t>nodeLabels</a:t>
            </a:r>
            <a:r>
              <a:rPr lang="en-US" dirty="0"/>
              <a:t>": {},</a:t>
            </a:r>
          </a:p>
          <a:p>
            <a:r>
              <a:rPr lang="en-US" dirty="0"/>
              <a:t>      "</a:t>
            </a:r>
            <a:r>
              <a:rPr lang="en-US" dirty="0" err="1"/>
              <a:t>nodePublicIpPrefixId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nodeTaints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orchestratorVersion</a:t>
            </a:r>
            <a:r>
              <a:rPr lang="en-US" dirty="0"/>
              <a:t>": "1.19.7",</a:t>
            </a:r>
          </a:p>
          <a:p>
            <a:r>
              <a:rPr lang="en-US" dirty="0"/>
              <a:t>      "</a:t>
            </a:r>
            <a:r>
              <a:rPr lang="en-US" dirty="0" err="1"/>
              <a:t>osDiskSizeGb</a:t>
            </a:r>
            <a:r>
              <a:rPr lang="en-US" dirty="0"/>
              <a:t>": 128,</a:t>
            </a:r>
          </a:p>
          <a:p>
            <a:r>
              <a:rPr lang="en-US" dirty="0"/>
              <a:t>      "</a:t>
            </a:r>
            <a:r>
              <a:rPr lang="en-US" dirty="0" err="1"/>
              <a:t>osDiskType</a:t>
            </a:r>
            <a:r>
              <a:rPr lang="en-US" dirty="0"/>
              <a:t>": "Managed",</a:t>
            </a:r>
          </a:p>
          <a:p>
            <a:r>
              <a:rPr lang="en-US" dirty="0"/>
              <a:t>      "</a:t>
            </a:r>
            <a:r>
              <a:rPr lang="en-US" dirty="0" err="1"/>
              <a:t>osType</a:t>
            </a:r>
            <a:r>
              <a:rPr lang="en-US" dirty="0"/>
              <a:t>": "Linux",</a:t>
            </a:r>
          </a:p>
          <a:p>
            <a:r>
              <a:rPr lang="en-US" dirty="0"/>
              <a:t>      "</a:t>
            </a:r>
            <a:r>
              <a:rPr lang="en-US" dirty="0" err="1"/>
              <a:t>podSubnetId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powerState</a:t>
            </a:r>
            <a:r>
              <a:rPr lang="en-US" dirty="0"/>
              <a:t>": {</a:t>
            </a:r>
          </a:p>
          <a:p>
            <a:r>
              <a:rPr lang="en-US" dirty="0"/>
              <a:t>        "code": "Running"</a:t>
            </a:r>
          </a:p>
          <a:p>
            <a:r>
              <a:rPr lang="en-US" dirty="0"/>
              <a:t>      },</a:t>
            </a:r>
          </a:p>
          <a:p>
            <a:r>
              <a:rPr lang="en-US" dirty="0"/>
              <a:t>      "</a:t>
            </a:r>
            <a:r>
              <a:rPr lang="en-US" dirty="0" err="1"/>
              <a:t>provisioningState</a:t>
            </a:r>
            <a:r>
              <a:rPr lang="en-US" dirty="0"/>
              <a:t>": "Succeeded",</a:t>
            </a:r>
          </a:p>
          <a:p>
            <a:r>
              <a:rPr lang="en-US" dirty="0"/>
              <a:t>      "</a:t>
            </a:r>
            <a:r>
              <a:rPr lang="en-US" dirty="0" err="1"/>
              <a:t>proximityPlacementGroupId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scaleSetEvictionPolicy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scaleSetPriority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spotMaxPrice</a:t>
            </a:r>
            <a:r>
              <a:rPr lang="en-US" dirty="0"/>
              <a:t>": null,</a:t>
            </a:r>
          </a:p>
          <a:p>
            <a:r>
              <a:rPr lang="en-US" dirty="0"/>
              <a:t>      "tags": null,</a:t>
            </a:r>
          </a:p>
          <a:p>
            <a:r>
              <a:rPr lang="en-US" dirty="0"/>
              <a:t>      "type": "</a:t>
            </a:r>
            <a:r>
              <a:rPr lang="en-US" dirty="0" err="1"/>
              <a:t>VirtualMachineScaleSets</a:t>
            </a:r>
            <a:r>
              <a:rPr lang="en-US" dirty="0"/>
              <a:t>",</a:t>
            </a:r>
          </a:p>
          <a:p>
            <a:r>
              <a:rPr lang="en-US" dirty="0"/>
              <a:t>      "</a:t>
            </a:r>
            <a:r>
              <a:rPr lang="en-US" dirty="0" err="1"/>
              <a:t>upgradeSettings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vmSize</a:t>
            </a:r>
            <a:r>
              <a:rPr lang="en-US" dirty="0"/>
              <a:t>": "Standard_DS2_v2",</a:t>
            </a:r>
          </a:p>
          <a:p>
            <a:r>
              <a:rPr lang="en-US" dirty="0"/>
              <a:t>      "</a:t>
            </a:r>
            <a:r>
              <a:rPr lang="en-US" dirty="0" err="1"/>
              <a:t>vnetSubnetId</a:t>
            </a:r>
            <a:r>
              <a:rPr lang="en-US" dirty="0"/>
              <a:t>": null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</a:t>
            </a:r>
            <a:r>
              <a:rPr lang="en-US" dirty="0" err="1"/>
              <a:t>apiServerAccessProfile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autoScalerProfile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balanceSimilarNodeGroups</a:t>
            </a:r>
            <a:r>
              <a:rPr lang="en-US" dirty="0"/>
              <a:t>": "false",</a:t>
            </a:r>
          </a:p>
          <a:p>
            <a:r>
              <a:rPr lang="en-US" dirty="0"/>
              <a:t>    "expander": "random",</a:t>
            </a:r>
          </a:p>
          <a:p>
            <a:r>
              <a:rPr lang="en-US" dirty="0"/>
              <a:t>    "</a:t>
            </a:r>
            <a:r>
              <a:rPr lang="en-US" dirty="0" err="1"/>
              <a:t>maxEmptyBulkDelete</a:t>
            </a:r>
            <a:r>
              <a:rPr lang="en-US" dirty="0"/>
              <a:t>": "10",</a:t>
            </a:r>
          </a:p>
          <a:p>
            <a:r>
              <a:rPr lang="en-US" dirty="0"/>
              <a:t>    "</a:t>
            </a:r>
            <a:r>
              <a:rPr lang="en-US" dirty="0" err="1"/>
              <a:t>maxGracefulTerminationSec</a:t>
            </a:r>
            <a:r>
              <a:rPr lang="en-US" dirty="0"/>
              <a:t>": "600",</a:t>
            </a:r>
          </a:p>
          <a:p>
            <a:r>
              <a:rPr lang="en-US" dirty="0"/>
              <a:t>    "</a:t>
            </a:r>
            <a:r>
              <a:rPr lang="en-US" dirty="0" err="1"/>
              <a:t>maxNodeProvisionTime</a:t>
            </a:r>
            <a:r>
              <a:rPr lang="en-US" dirty="0"/>
              <a:t>": "15m",</a:t>
            </a:r>
          </a:p>
          <a:p>
            <a:r>
              <a:rPr lang="en-US" dirty="0"/>
              <a:t>    "</a:t>
            </a:r>
            <a:r>
              <a:rPr lang="en-US" dirty="0" err="1"/>
              <a:t>maxTotalUnreadyPercentage</a:t>
            </a:r>
            <a:r>
              <a:rPr lang="en-US" dirty="0"/>
              <a:t>": "45",</a:t>
            </a:r>
          </a:p>
          <a:p>
            <a:r>
              <a:rPr lang="en-US" dirty="0"/>
              <a:t>    "</a:t>
            </a:r>
            <a:r>
              <a:rPr lang="en-US" dirty="0" err="1"/>
              <a:t>newPodScaleUpDelay</a:t>
            </a:r>
            <a:r>
              <a:rPr lang="en-US" dirty="0"/>
              <a:t>": "0s",</a:t>
            </a:r>
          </a:p>
          <a:p>
            <a:r>
              <a:rPr lang="en-US" dirty="0"/>
              <a:t>    "</a:t>
            </a:r>
            <a:r>
              <a:rPr lang="en-US" dirty="0" err="1"/>
              <a:t>okTotalUnreadyCount</a:t>
            </a:r>
            <a:r>
              <a:rPr lang="en-US" dirty="0"/>
              <a:t>": "3",</a:t>
            </a:r>
          </a:p>
          <a:p>
            <a:r>
              <a:rPr lang="en-US" dirty="0"/>
              <a:t>    "</a:t>
            </a:r>
            <a:r>
              <a:rPr lang="en-US" dirty="0" err="1"/>
              <a:t>scaleDownDelayAfterAdd</a:t>
            </a:r>
            <a:r>
              <a:rPr lang="en-US" dirty="0"/>
              <a:t>": "10m",</a:t>
            </a:r>
          </a:p>
          <a:p>
            <a:r>
              <a:rPr lang="en-US" dirty="0"/>
              <a:t>    "</a:t>
            </a:r>
            <a:r>
              <a:rPr lang="en-US" dirty="0" err="1"/>
              <a:t>scaleDownDelayAfterDelete</a:t>
            </a:r>
            <a:r>
              <a:rPr lang="en-US" dirty="0"/>
              <a:t>": "10s",</a:t>
            </a:r>
          </a:p>
          <a:p>
            <a:r>
              <a:rPr lang="en-US" dirty="0"/>
              <a:t>    "</a:t>
            </a:r>
            <a:r>
              <a:rPr lang="en-US" dirty="0" err="1"/>
              <a:t>scaleDownDelayAfterFailure</a:t>
            </a:r>
            <a:r>
              <a:rPr lang="en-US" dirty="0"/>
              <a:t>": "3m",</a:t>
            </a:r>
          </a:p>
          <a:p>
            <a:r>
              <a:rPr lang="en-US" dirty="0"/>
              <a:t>    "</a:t>
            </a:r>
            <a:r>
              <a:rPr lang="en-US" dirty="0" err="1"/>
              <a:t>scaleDownUnneededTime</a:t>
            </a:r>
            <a:r>
              <a:rPr lang="en-US" dirty="0"/>
              <a:t>": "10m",</a:t>
            </a:r>
          </a:p>
          <a:p>
            <a:r>
              <a:rPr lang="en-US" dirty="0"/>
              <a:t>    "</a:t>
            </a:r>
            <a:r>
              <a:rPr lang="en-US" dirty="0" err="1"/>
              <a:t>scaleDownUnreadyTime</a:t>
            </a:r>
            <a:r>
              <a:rPr lang="en-US" dirty="0"/>
              <a:t>": "20m",</a:t>
            </a:r>
          </a:p>
          <a:p>
            <a:r>
              <a:rPr lang="en-US" dirty="0"/>
              <a:t>    "</a:t>
            </a:r>
            <a:r>
              <a:rPr lang="en-US" dirty="0" err="1"/>
              <a:t>scaleDownUtilizationThreshold</a:t>
            </a:r>
            <a:r>
              <a:rPr lang="en-US" dirty="0"/>
              <a:t>": "0.5",</a:t>
            </a:r>
          </a:p>
          <a:p>
            <a:r>
              <a:rPr lang="en-US" dirty="0"/>
              <a:t>    "</a:t>
            </a:r>
            <a:r>
              <a:rPr lang="en-US" dirty="0" err="1"/>
              <a:t>scanInterval</a:t>
            </a:r>
            <a:r>
              <a:rPr lang="en-US" dirty="0"/>
              <a:t>": "10s",</a:t>
            </a:r>
          </a:p>
          <a:p>
            <a:r>
              <a:rPr lang="en-US" dirty="0"/>
              <a:t>    "</a:t>
            </a:r>
            <a:r>
              <a:rPr lang="en-US" dirty="0" err="1"/>
              <a:t>skipNodesWithLocalStorage</a:t>
            </a:r>
            <a:r>
              <a:rPr lang="en-US" dirty="0"/>
              <a:t>": "false",</a:t>
            </a:r>
          </a:p>
          <a:p>
            <a:r>
              <a:rPr lang="en-US" dirty="0"/>
              <a:t>    "</a:t>
            </a:r>
            <a:r>
              <a:rPr lang="en-US" dirty="0" err="1"/>
              <a:t>skipNodesWithSystemPods</a:t>
            </a:r>
            <a:r>
              <a:rPr lang="en-US" dirty="0"/>
              <a:t>": "true"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autoUpgradeProfile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azurePortalFqdn</a:t>
            </a:r>
            <a:r>
              <a:rPr lang="en-US" dirty="0"/>
              <a:t>": "sansaksclu-myresourcegroup-947c4b-5091cc13.portal.hcp.southindia.azmk8s.io",</a:t>
            </a:r>
          </a:p>
          <a:p>
            <a:r>
              <a:rPr lang="en-US" dirty="0"/>
              <a:t>  "</a:t>
            </a:r>
            <a:r>
              <a:rPr lang="en-US" dirty="0" err="1"/>
              <a:t>diskEncryptionSetId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dnsPrefix</a:t>
            </a:r>
            <a:r>
              <a:rPr lang="en-US" dirty="0"/>
              <a:t>": "sansAKSClu-myResourceGroup-947c4b",</a:t>
            </a:r>
          </a:p>
          <a:p>
            <a:r>
              <a:rPr lang="en-US" dirty="0"/>
              <a:t>  "</a:t>
            </a:r>
            <a:r>
              <a:rPr lang="en-US" dirty="0" err="1"/>
              <a:t>enablePodSecurityPolicy</a:t>
            </a:r>
            <a:r>
              <a:rPr lang="en-US" dirty="0"/>
              <a:t>": false,</a:t>
            </a:r>
          </a:p>
          <a:p>
            <a:r>
              <a:rPr lang="en-US" dirty="0"/>
              <a:t>  "</a:t>
            </a:r>
            <a:r>
              <a:rPr lang="en-US" dirty="0" err="1"/>
              <a:t>enableRbac</a:t>
            </a:r>
            <a:r>
              <a:rPr lang="en-US" dirty="0"/>
              <a:t>": true,</a:t>
            </a:r>
          </a:p>
          <a:p>
            <a:r>
              <a:rPr lang="en-US" dirty="0"/>
              <a:t>  "</a:t>
            </a:r>
            <a:r>
              <a:rPr lang="en-US" dirty="0" err="1"/>
              <a:t>fqdn</a:t>
            </a:r>
            <a:r>
              <a:rPr lang="en-US" dirty="0"/>
              <a:t>": "sansaksclu-myresourcegroup-947c4b-5091cc13.hcp.southindia.azmk8s.io",</a:t>
            </a:r>
          </a:p>
          <a:p>
            <a:r>
              <a:rPr lang="en-US" dirty="0"/>
              <a:t>  "</a:t>
            </a:r>
            <a:r>
              <a:rPr lang="en-US" dirty="0" err="1"/>
              <a:t>fqdnSubdomain</a:t>
            </a:r>
            <a:r>
              <a:rPr lang="en-US" dirty="0"/>
              <a:t>": null,</a:t>
            </a:r>
          </a:p>
          <a:p>
            <a:r>
              <a:rPr lang="en-US" dirty="0"/>
              <a:t>  "id": "/subscriptions/947c4b20-947d-4d8e-82b6-f7b8edd40e3e/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myResourceGroup</a:t>
            </a:r>
            <a:r>
              <a:rPr lang="en-US" dirty="0"/>
              <a:t>/providers/</a:t>
            </a:r>
            <a:r>
              <a:rPr lang="en-US" dirty="0" err="1"/>
              <a:t>Microsoft.ContainerService</a:t>
            </a:r>
            <a:r>
              <a:rPr lang="en-US" dirty="0"/>
              <a:t>/</a:t>
            </a:r>
            <a:r>
              <a:rPr lang="en-US" dirty="0" err="1"/>
              <a:t>managedClusters</a:t>
            </a:r>
            <a:r>
              <a:rPr lang="en-US" dirty="0"/>
              <a:t>/</a:t>
            </a:r>
            <a:r>
              <a:rPr lang="en-US" dirty="0" err="1"/>
              <a:t>sansAKSCluster</a:t>
            </a:r>
            <a:r>
              <a:rPr lang="en-US" dirty="0"/>
              <a:t>",</a:t>
            </a:r>
          </a:p>
          <a:p>
            <a:r>
              <a:rPr lang="en-US" dirty="0"/>
              <a:t>  "identity": null,</a:t>
            </a:r>
          </a:p>
          <a:p>
            <a:r>
              <a:rPr lang="en-US" dirty="0"/>
              <a:t>  "</a:t>
            </a:r>
            <a:r>
              <a:rPr lang="en-US" dirty="0" err="1"/>
              <a:t>identityProfile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kubernetesVersion</a:t>
            </a:r>
            <a:r>
              <a:rPr lang="en-US" dirty="0"/>
              <a:t>": "1.19.7",</a:t>
            </a:r>
          </a:p>
          <a:p>
            <a:r>
              <a:rPr lang="en-US" dirty="0"/>
              <a:t>  "</a:t>
            </a:r>
            <a:r>
              <a:rPr lang="en-US" dirty="0" err="1"/>
              <a:t>linuxProfile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adminUsername</a:t>
            </a:r>
            <a:r>
              <a:rPr lang="en-US" dirty="0"/>
              <a:t>": "</a:t>
            </a:r>
            <a:r>
              <a:rPr lang="en-US" dirty="0" err="1"/>
              <a:t>azureuser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ssh</a:t>
            </a:r>
            <a:r>
              <a:rPr lang="en-US" dirty="0"/>
              <a:t>": {</a:t>
            </a:r>
          </a:p>
          <a:p>
            <a:r>
              <a:rPr lang="en-US" dirty="0"/>
              <a:t>      "</a:t>
            </a:r>
            <a:r>
              <a:rPr lang="en-US" dirty="0" err="1"/>
              <a:t>publicKeys</a:t>
            </a:r>
            <a:r>
              <a:rPr lang="en-US" dirty="0"/>
              <a:t>":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</a:t>
            </a:r>
            <a:r>
              <a:rPr lang="en-US" dirty="0" err="1"/>
              <a:t>keyData</a:t>
            </a:r>
            <a:r>
              <a:rPr lang="en-US" dirty="0"/>
              <a:t>": "</a:t>
            </a:r>
            <a:r>
              <a:rPr lang="en-US" dirty="0" err="1"/>
              <a:t>ssh-rsa</a:t>
            </a:r>
            <a:r>
              <a:rPr lang="en-US" dirty="0"/>
              <a:t> AAAAB3NzaC1yc2EAAAADAQABAAABAQCkI2g0mQ+2dhFMrzOiH/RSDeScvIBjGERnJPwsWlURjILR2hsNkpCTwIMKnk32osSzXWT3vaBLkai+pidsu9qdNWj1MDTQpIkROuLc0HRjUSZCmZwrrZiFI84JlSNlGVuBTExyykGjilr75TjT/35kflUCrvly4mTzeUQ+s8n8rTbKyK/XLYLdE4BKo6b/yleqbKFIZLbk9ZK3mhUrMtp89uLLHJ/DXk3Z7RZNmra8tKBfMI0MPcJuCG1z8ROq3Ugezw8j+eg+foGXfYBeC5MTWU/SpisyHRwFu+fbGblAQbolvIIwWy4H/e3hrlNMZdmqPndEIXR6YoSoNLAm6A6p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"location": "</a:t>
            </a:r>
            <a:r>
              <a:rPr lang="en-US" dirty="0" err="1"/>
              <a:t>southindia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maxAgentPools</a:t>
            </a:r>
            <a:r>
              <a:rPr lang="en-US" dirty="0"/>
              <a:t>": 10,</a:t>
            </a:r>
          </a:p>
          <a:p>
            <a:r>
              <a:rPr lang="en-US" dirty="0"/>
              <a:t>  "name": "</a:t>
            </a:r>
            <a:r>
              <a:rPr lang="en-US" dirty="0" err="1"/>
              <a:t>sansAKSCluster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networkProfile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dnsServiceIp</a:t>
            </a:r>
            <a:r>
              <a:rPr lang="en-US" dirty="0"/>
              <a:t>": "10.0.0.10",</a:t>
            </a:r>
          </a:p>
          <a:p>
            <a:r>
              <a:rPr lang="en-US" dirty="0"/>
              <a:t>    "</a:t>
            </a:r>
            <a:r>
              <a:rPr lang="en-US" dirty="0" err="1"/>
              <a:t>dockerBridgeCidr</a:t>
            </a:r>
            <a:r>
              <a:rPr lang="en-US" dirty="0"/>
              <a:t>": "172.17.0.1/16",</a:t>
            </a:r>
          </a:p>
          <a:p>
            <a:r>
              <a:rPr lang="en-US" dirty="0"/>
              <a:t>    "</a:t>
            </a:r>
            <a:r>
              <a:rPr lang="en-US" dirty="0" err="1"/>
              <a:t>loadBalancerProfile</a:t>
            </a:r>
            <a:r>
              <a:rPr lang="en-US" dirty="0"/>
              <a:t>": {</a:t>
            </a:r>
          </a:p>
          <a:p>
            <a:r>
              <a:rPr lang="en-US" dirty="0"/>
              <a:t>      "</a:t>
            </a:r>
            <a:r>
              <a:rPr lang="en-US" dirty="0" err="1"/>
              <a:t>allocatedOutboundPorts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effectiveOutboundIps</a:t>
            </a:r>
            <a:r>
              <a:rPr lang="en-US" dirty="0"/>
              <a:t>":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"id": "/subscriptions/947c4b20-947d-4d8e-82b6-f7b8edd40e3e/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MC_myResourceGroup_sansAKSCluster_southindia</a:t>
            </a:r>
            <a:r>
              <a:rPr lang="en-US" dirty="0"/>
              <a:t>/providers/</a:t>
            </a:r>
            <a:r>
              <a:rPr lang="en-US" dirty="0" err="1"/>
              <a:t>Microsoft.Network</a:t>
            </a:r>
            <a:r>
              <a:rPr lang="en-US" dirty="0"/>
              <a:t>/</a:t>
            </a:r>
            <a:r>
              <a:rPr lang="en-US" dirty="0" err="1"/>
              <a:t>publicIPAddresses</a:t>
            </a:r>
            <a:r>
              <a:rPr lang="en-US" dirty="0"/>
              <a:t>/b050a35d-572c-43d7-8cf0-13dd0e07adf3",</a:t>
            </a:r>
          </a:p>
          <a:p>
            <a:r>
              <a:rPr lang="en-US" dirty="0"/>
              <a:t>          "</a:t>
            </a:r>
            <a:r>
              <a:rPr lang="en-US" dirty="0" err="1"/>
              <a:t>resourceGroup</a:t>
            </a:r>
            <a:r>
              <a:rPr lang="en-US" dirty="0"/>
              <a:t>": "</a:t>
            </a:r>
            <a:r>
              <a:rPr lang="en-US" dirty="0" err="1"/>
              <a:t>MC_myResourceGroup_sansAKSCluster_southindia</a:t>
            </a:r>
            <a:r>
              <a:rPr lang="en-US" dirty="0"/>
              <a:t>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],</a:t>
            </a:r>
          </a:p>
          <a:p>
            <a:r>
              <a:rPr lang="en-US" dirty="0"/>
              <a:t>      "</a:t>
            </a:r>
            <a:r>
              <a:rPr lang="en-US" dirty="0" err="1"/>
              <a:t>idleTimeoutInMinutes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managedOutboundIps</a:t>
            </a:r>
            <a:r>
              <a:rPr lang="en-US" dirty="0"/>
              <a:t>": {</a:t>
            </a:r>
          </a:p>
          <a:p>
            <a:r>
              <a:rPr lang="en-US" dirty="0"/>
              <a:t>        "count": 1</a:t>
            </a:r>
          </a:p>
          <a:p>
            <a:r>
              <a:rPr lang="en-US" dirty="0"/>
              <a:t>      },</a:t>
            </a:r>
          </a:p>
          <a:p>
            <a:r>
              <a:rPr lang="en-US" dirty="0"/>
              <a:t>      "</a:t>
            </a:r>
            <a:r>
              <a:rPr lang="en-US" dirty="0" err="1"/>
              <a:t>outboundIpPrefixes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outboundIps</a:t>
            </a:r>
            <a:r>
              <a:rPr lang="en-US" dirty="0"/>
              <a:t>": null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"</a:t>
            </a:r>
            <a:r>
              <a:rPr lang="en-US" dirty="0" err="1"/>
              <a:t>loadBalancerSku</a:t>
            </a:r>
            <a:r>
              <a:rPr lang="en-US" dirty="0"/>
              <a:t>": "Standard",</a:t>
            </a:r>
          </a:p>
          <a:p>
            <a:r>
              <a:rPr lang="en-US" dirty="0"/>
              <a:t>    "</a:t>
            </a:r>
            <a:r>
              <a:rPr lang="en-US" dirty="0" err="1"/>
              <a:t>networkMode</a:t>
            </a:r>
            <a:r>
              <a:rPr lang="en-US" dirty="0"/>
              <a:t>": null,</a:t>
            </a:r>
          </a:p>
          <a:p>
            <a:r>
              <a:rPr lang="en-US" dirty="0"/>
              <a:t>    "</a:t>
            </a:r>
            <a:r>
              <a:rPr lang="en-US" dirty="0" err="1"/>
              <a:t>networkPlugin</a:t>
            </a:r>
            <a:r>
              <a:rPr lang="en-US" dirty="0"/>
              <a:t>": "</a:t>
            </a:r>
            <a:r>
              <a:rPr lang="en-US" dirty="0" err="1"/>
              <a:t>kubenet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networkPolicy</a:t>
            </a:r>
            <a:r>
              <a:rPr lang="en-US" dirty="0"/>
              <a:t>": null,</a:t>
            </a:r>
          </a:p>
          <a:p>
            <a:r>
              <a:rPr lang="en-US" dirty="0"/>
              <a:t>    "</a:t>
            </a:r>
            <a:r>
              <a:rPr lang="en-US" dirty="0" err="1"/>
              <a:t>outboundType</a:t>
            </a:r>
            <a:r>
              <a:rPr lang="en-US" dirty="0"/>
              <a:t>": "</a:t>
            </a:r>
            <a:r>
              <a:rPr lang="en-US" dirty="0" err="1"/>
              <a:t>loadBalancer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podCidr</a:t>
            </a:r>
            <a:r>
              <a:rPr lang="en-US" dirty="0"/>
              <a:t>": "10.244.0.0/16",</a:t>
            </a:r>
          </a:p>
          <a:p>
            <a:r>
              <a:rPr lang="en-US" dirty="0"/>
              <a:t>    "</a:t>
            </a:r>
            <a:r>
              <a:rPr lang="en-US" dirty="0" err="1"/>
              <a:t>serviceCidr</a:t>
            </a:r>
            <a:r>
              <a:rPr lang="en-US" dirty="0"/>
              <a:t>": "10.0.0.0/16"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nodeResourceGroup</a:t>
            </a:r>
            <a:r>
              <a:rPr lang="en-US" dirty="0"/>
              <a:t>": "</a:t>
            </a:r>
            <a:r>
              <a:rPr lang="en-US" dirty="0" err="1"/>
              <a:t>MC_myResourceGroup_sansAKSCluster_southindia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podIdentityProfile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powerState</a:t>
            </a:r>
            <a:r>
              <a:rPr lang="en-US" dirty="0"/>
              <a:t>": {</a:t>
            </a:r>
          </a:p>
          <a:p>
            <a:r>
              <a:rPr lang="en-US" dirty="0"/>
              <a:t>    "code": "Running"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privateFqdn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provisioningState</a:t>
            </a:r>
            <a:r>
              <a:rPr lang="en-US" dirty="0"/>
              <a:t>": "Succeeded",</a:t>
            </a:r>
          </a:p>
          <a:p>
            <a:r>
              <a:rPr lang="en-US" dirty="0"/>
              <a:t>  "</a:t>
            </a:r>
            <a:r>
              <a:rPr lang="en-US" dirty="0" err="1"/>
              <a:t>resourceGroup</a:t>
            </a:r>
            <a:r>
              <a:rPr lang="en-US" dirty="0"/>
              <a:t>": "</a:t>
            </a:r>
            <a:r>
              <a:rPr lang="en-US" dirty="0" err="1"/>
              <a:t>myResourceGroup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servicePrincipalProfile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clientId</a:t>
            </a:r>
            <a:r>
              <a:rPr lang="en-US" dirty="0"/>
              <a:t>": "b8abd4f5-328d-4cd9-a710-d04286fc806d",</a:t>
            </a:r>
          </a:p>
          <a:p>
            <a:r>
              <a:rPr lang="en-US" dirty="0"/>
              <a:t>    "secret": null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sku</a:t>
            </a:r>
            <a:r>
              <a:rPr lang="en-US" dirty="0"/>
              <a:t>": {</a:t>
            </a:r>
          </a:p>
          <a:p>
            <a:r>
              <a:rPr lang="en-US" dirty="0"/>
              <a:t>    "name": "Basic",</a:t>
            </a:r>
          </a:p>
          <a:p>
            <a:r>
              <a:rPr lang="en-US" dirty="0"/>
              <a:t>    "tier": "Free"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"tags": null,</a:t>
            </a:r>
          </a:p>
          <a:p>
            <a:r>
              <a:rPr lang="en-US" dirty="0"/>
              <a:t>  "type": "</a:t>
            </a:r>
            <a:r>
              <a:rPr lang="en-US" dirty="0" err="1"/>
              <a:t>Microsoft.ContainerService</a:t>
            </a:r>
            <a:r>
              <a:rPr lang="en-US" dirty="0"/>
              <a:t>/</a:t>
            </a:r>
            <a:r>
              <a:rPr lang="en-US" dirty="0" err="1"/>
              <a:t>ManagedClusters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windowsProfile</a:t>
            </a:r>
            <a:r>
              <a:rPr lang="en-US" dirty="0"/>
              <a:t>":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33-EA2E-4746-9BF6-7BC0235B7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aadProfile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addonProfiles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agentPoolProfiles</a:t>
            </a:r>
            <a:r>
              <a:rPr lang="en-US" dirty="0"/>
              <a:t>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</a:t>
            </a:r>
            <a:r>
              <a:rPr lang="en-US" dirty="0" err="1"/>
              <a:t>availabilityZones</a:t>
            </a:r>
            <a:r>
              <a:rPr lang="en-US" dirty="0"/>
              <a:t>": null,</a:t>
            </a:r>
          </a:p>
          <a:p>
            <a:r>
              <a:rPr lang="en-US" dirty="0"/>
              <a:t>      "count": 1,</a:t>
            </a:r>
          </a:p>
          <a:p>
            <a:r>
              <a:rPr lang="en-US" dirty="0"/>
              <a:t>      "</a:t>
            </a:r>
            <a:r>
              <a:rPr lang="en-US" dirty="0" err="1"/>
              <a:t>enableAutoScaling</a:t>
            </a:r>
            <a:r>
              <a:rPr lang="en-US" dirty="0"/>
              <a:t>": true,</a:t>
            </a:r>
          </a:p>
          <a:p>
            <a:r>
              <a:rPr lang="en-US" dirty="0"/>
              <a:t>      "</a:t>
            </a:r>
            <a:r>
              <a:rPr lang="en-US" dirty="0" err="1"/>
              <a:t>enableEncryptionAtHost</a:t>
            </a:r>
            <a:r>
              <a:rPr lang="en-US" dirty="0"/>
              <a:t>": false,</a:t>
            </a:r>
          </a:p>
          <a:p>
            <a:r>
              <a:rPr lang="en-US" dirty="0"/>
              <a:t>      "</a:t>
            </a:r>
            <a:r>
              <a:rPr lang="en-US" dirty="0" err="1"/>
              <a:t>enableNodePublicIp</a:t>
            </a:r>
            <a:r>
              <a:rPr lang="en-US" dirty="0"/>
              <a:t>": false,</a:t>
            </a:r>
          </a:p>
          <a:p>
            <a:r>
              <a:rPr lang="en-US" dirty="0"/>
              <a:t>      "</a:t>
            </a:r>
            <a:r>
              <a:rPr lang="en-US" dirty="0" err="1"/>
              <a:t>kubeletConfig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kubeletDiskType</a:t>
            </a:r>
            <a:r>
              <a:rPr lang="en-US" dirty="0"/>
              <a:t>": "OS",</a:t>
            </a:r>
          </a:p>
          <a:p>
            <a:r>
              <a:rPr lang="en-US" dirty="0"/>
              <a:t>      "</a:t>
            </a:r>
            <a:r>
              <a:rPr lang="en-US" dirty="0" err="1"/>
              <a:t>linuxOsConfig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maxCount</a:t>
            </a:r>
            <a:r>
              <a:rPr lang="en-US" dirty="0"/>
              <a:t>": 3,</a:t>
            </a:r>
          </a:p>
          <a:p>
            <a:r>
              <a:rPr lang="en-US" dirty="0"/>
              <a:t>      "</a:t>
            </a:r>
            <a:r>
              <a:rPr lang="en-US" dirty="0" err="1"/>
              <a:t>maxPods</a:t>
            </a:r>
            <a:r>
              <a:rPr lang="en-US" dirty="0"/>
              <a:t>": 30,</a:t>
            </a:r>
          </a:p>
          <a:p>
            <a:r>
              <a:rPr lang="en-US" dirty="0"/>
              <a:t>      "</a:t>
            </a:r>
            <a:r>
              <a:rPr lang="en-US" dirty="0" err="1"/>
              <a:t>minCount</a:t>
            </a:r>
            <a:r>
              <a:rPr lang="en-US" dirty="0"/>
              <a:t>": 1,</a:t>
            </a:r>
          </a:p>
          <a:p>
            <a:r>
              <a:rPr lang="en-US" dirty="0"/>
              <a:t>      "mode": "System",</a:t>
            </a:r>
          </a:p>
          <a:p>
            <a:r>
              <a:rPr lang="en-US" dirty="0"/>
              <a:t>      "name": "nodepool1",</a:t>
            </a:r>
          </a:p>
          <a:p>
            <a:r>
              <a:rPr lang="en-US" dirty="0"/>
              <a:t>      "</a:t>
            </a:r>
            <a:r>
              <a:rPr lang="en-US" dirty="0" err="1"/>
              <a:t>nodeImageVersion</a:t>
            </a:r>
            <a:r>
              <a:rPr lang="en-US" dirty="0"/>
              <a:t>": "AKSUbuntu-1804gen2containerd-2021.02.24",</a:t>
            </a:r>
          </a:p>
          <a:p>
            <a:r>
              <a:rPr lang="en-US" dirty="0"/>
              <a:t>      "</a:t>
            </a:r>
            <a:r>
              <a:rPr lang="en-US" dirty="0" err="1"/>
              <a:t>nodeLabels</a:t>
            </a:r>
            <a:r>
              <a:rPr lang="en-US" dirty="0"/>
              <a:t>": {},</a:t>
            </a:r>
          </a:p>
          <a:p>
            <a:r>
              <a:rPr lang="en-US" dirty="0"/>
              <a:t>      "</a:t>
            </a:r>
            <a:r>
              <a:rPr lang="en-US" dirty="0" err="1"/>
              <a:t>nodePublicIpPrefixId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nodeTaints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orchestratorVersion</a:t>
            </a:r>
            <a:r>
              <a:rPr lang="en-US" dirty="0"/>
              <a:t>": "1.19.7",</a:t>
            </a:r>
          </a:p>
          <a:p>
            <a:r>
              <a:rPr lang="en-US" dirty="0"/>
              <a:t>      "</a:t>
            </a:r>
            <a:r>
              <a:rPr lang="en-US" dirty="0" err="1"/>
              <a:t>osDiskSizeGb</a:t>
            </a:r>
            <a:r>
              <a:rPr lang="en-US" dirty="0"/>
              <a:t>": 128,</a:t>
            </a:r>
          </a:p>
          <a:p>
            <a:r>
              <a:rPr lang="en-US" dirty="0"/>
              <a:t>      "</a:t>
            </a:r>
            <a:r>
              <a:rPr lang="en-US" dirty="0" err="1"/>
              <a:t>osDiskType</a:t>
            </a:r>
            <a:r>
              <a:rPr lang="en-US" dirty="0"/>
              <a:t>": "Managed",</a:t>
            </a:r>
          </a:p>
          <a:p>
            <a:r>
              <a:rPr lang="en-US" dirty="0"/>
              <a:t>      "</a:t>
            </a:r>
            <a:r>
              <a:rPr lang="en-US" dirty="0" err="1"/>
              <a:t>osType</a:t>
            </a:r>
            <a:r>
              <a:rPr lang="en-US" dirty="0"/>
              <a:t>": "Linux",</a:t>
            </a:r>
          </a:p>
          <a:p>
            <a:r>
              <a:rPr lang="en-US" dirty="0"/>
              <a:t>      "</a:t>
            </a:r>
            <a:r>
              <a:rPr lang="en-US" dirty="0" err="1"/>
              <a:t>podSubnetId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powerState</a:t>
            </a:r>
            <a:r>
              <a:rPr lang="en-US" dirty="0"/>
              <a:t>": {</a:t>
            </a:r>
          </a:p>
          <a:p>
            <a:r>
              <a:rPr lang="en-US" dirty="0"/>
              <a:t>        "code": "Running"</a:t>
            </a:r>
          </a:p>
          <a:p>
            <a:r>
              <a:rPr lang="en-US" dirty="0"/>
              <a:t>      },</a:t>
            </a:r>
          </a:p>
          <a:p>
            <a:r>
              <a:rPr lang="en-US" dirty="0"/>
              <a:t>      "</a:t>
            </a:r>
            <a:r>
              <a:rPr lang="en-US" dirty="0" err="1"/>
              <a:t>provisioningState</a:t>
            </a:r>
            <a:r>
              <a:rPr lang="en-US" dirty="0"/>
              <a:t>": "Succeeded",</a:t>
            </a:r>
          </a:p>
          <a:p>
            <a:r>
              <a:rPr lang="en-US" dirty="0"/>
              <a:t>      "</a:t>
            </a:r>
            <a:r>
              <a:rPr lang="en-US" dirty="0" err="1"/>
              <a:t>proximityPlacementGroupId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scaleSetEvictionPolicy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scaleSetPriority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spotMaxPrice</a:t>
            </a:r>
            <a:r>
              <a:rPr lang="en-US" dirty="0"/>
              <a:t>": null,</a:t>
            </a:r>
          </a:p>
          <a:p>
            <a:r>
              <a:rPr lang="en-US" dirty="0"/>
              <a:t>      "tags": null,</a:t>
            </a:r>
          </a:p>
          <a:p>
            <a:r>
              <a:rPr lang="en-US" dirty="0"/>
              <a:t>      "type": "</a:t>
            </a:r>
            <a:r>
              <a:rPr lang="en-US" dirty="0" err="1"/>
              <a:t>VirtualMachineScaleSets</a:t>
            </a:r>
            <a:r>
              <a:rPr lang="en-US" dirty="0"/>
              <a:t>",</a:t>
            </a:r>
          </a:p>
          <a:p>
            <a:r>
              <a:rPr lang="en-US" dirty="0"/>
              <a:t>      "</a:t>
            </a:r>
            <a:r>
              <a:rPr lang="en-US" dirty="0" err="1"/>
              <a:t>upgradeSettings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vmSize</a:t>
            </a:r>
            <a:r>
              <a:rPr lang="en-US" dirty="0"/>
              <a:t>": "Standard_DS2_v2",</a:t>
            </a:r>
          </a:p>
          <a:p>
            <a:r>
              <a:rPr lang="en-US" dirty="0"/>
              <a:t>      "</a:t>
            </a:r>
            <a:r>
              <a:rPr lang="en-US" dirty="0" err="1"/>
              <a:t>vnetSubnetId</a:t>
            </a:r>
            <a:r>
              <a:rPr lang="en-US" dirty="0"/>
              <a:t>": null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</a:t>
            </a:r>
            <a:r>
              <a:rPr lang="en-US" dirty="0" err="1"/>
              <a:t>apiServerAccessProfile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autoScalerProfile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balanceSimilarNodeGroups</a:t>
            </a:r>
            <a:r>
              <a:rPr lang="en-US" dirty="0"/>
              <a:t>": "false",</a:t>
            </a:r>
          </a:p>
          <a:p>
            <a:r>
              <a:rPr lang="en-US" dirty="0"/>
              <a:t>    "expander": "random",</a:t>
            </a:r>
          </a:p>
          <a:p>
            <a:r>
              <a:rPr lang="en-US" dirty="0"/>
              <a:t>    "</a:t>
            </a:r>
            <a:r>
              <a:rPr lang="en-US" dirty="0" err="1"/>
              <a:t>maxEmptyBulkDelete</a:t>
            </a:r>
            <a:r>
              <a:rPr lang="en-US" dirty="0"/>
              <a:t>": "10",</a:t>
            </a:r>
          </a:p>
          <a:p>
            <a:r>
              <a:rPr lang="en-US" dirty="0"/>
              <a:t>    "</a:t>
            </a:r>
            <a:r>
              <a:rPr lang="en-US" dirty="0" err="1"/>
              <a:t>maxGracefulTerminationSec</a:t>
            </a:r>
            <a:r>
              <a:rPr lang="en-US" dirty="0"/>
              <a:t>": "600",</a:t>
            </a:r>
          </a:p>
          <a:p>
            <a:r>
              <a:rPr lang="en-US" dirty="0"/>
              <a:t>    "</a:t>
            </a:r>
            <a:r>
              <a:rPr lang="en-US" dirty="0" err="1"/>
              <a:t>maxNodeProvisionTime</a:t>
            </a:r>
            <a:r>
              <a:rPr lang="en-US" dirty="0"/>
              <a:t>": "15m",</a:t>
            </a:r>
          </a:p>
          <a:p>
            <a:r>
              <a:rPr lang="en-US" dirty="0"/>
              <a:t>    "</a:t>
            </a:r>
            <a:r>
              <a:rPr lang="en-US" dirty="0" err="1"/>
              <a:t>maxTotalUnreadyPercentage</a:t>
            </a:r>
            <a:r>
              <a:rPr lang="en-US" dirty="0"/>
              <a:t>": "45",</a:t>
            </a:r>
          </a:p>
          <a:p>
            <a:r>
              <a:rPr lang="en-US" dirty="0"/>
              <a:t>    "</a:t>
            </a:r>
            <a:r>
              <a:rPr lang="en-US" dirty="0" err="1"/>
              <a:t>newPodScaleUpDelay</a:t>
            </a:r>
            <a:r>
              <a:rPr lang="en-US" dirty="0"/>
              <a:t>": "0s",</a:t>
            </a:r>
          </a:p>
          <a:p>
            <a:r>
              <a:rPr lang="en-US" dirty="0"/>
              <a:t>    "</a:t>
            </a:r>
            <a:r>
              <a:rPr lang="en-US" dirty="0" err="1"/>
              <a:t>okTotalUnreadyCount</a:t>
            </a:r>
            <a:r>
              <a:rPr lang="en-US" dirty="0"/>
              <a:t>": "3",</a:t>
            </a:r>
          </a:p>
          <a:p>
            <a:r>
              <a:rPr lang="en-US" dirty="0"/>
              <a:t>    "</a:t>
            </a:r>
            <a:r>
              <a:rPr lang="en-US" dirty="0" err="1"/>
              <a:t>scaleDownDelayAfterAdd</a:t>
            </a:r>
            <a:r>
              <a:rPr lang="en-US" dirty="0"/>
              <a:t>": "10m",</a:t>
            </a:r>
          </a:p>
          <a:p>
            <a:r>
              <a:rPr lang="en-US" dirty="0"/>
              <a:t>    "</a:t>
            </a:r>
            <a:r>
              <a:rPr lang="en-US" dirty="0" err="1"/>
              <a:t>scaleDownDelayAfterDelete</a:t>
            </a:r>
            <a:r>
              <a:rPr lang="en-US" dirty="0"/>
              <a:t>": "10s",</a:t>
            </a:r>
          </a:p>
          <a:p>
            <a:r>
              <a:rPr lang="en-US" dirty="0"/>
              <a:t>    "</a:t>
            </a:r>
            <a:r>
              <a:rPr lang="en-US" dirty="0" err="1"/>
              <a:t>scaleDownDelayAfterFailure</a:t>
            </a:r>
            <a:r>
              <a:rPr lang="en-US" dirty="0"/>
              <a:t>": "3m",</a:t>
            </a:r>
          </a:p>
          <a:p>
            <a:r>
              <a:rPr lang="en-US" dirty="0"/>
              <a:t>    "</a:t>
            </a:r>
            <a:r>
              <a:rPr lang="en-US" dirty="0" err="1"/>
              <a:t>scaleDownUnneededTime</a:t>
            </a:r>
            <a:r>
              <a:rPr lang="en-US" dirty="0"/>
              <a:t>": "10m",</a:t>
            </a:r>
          </a:p>
          <a:p>
            <a:r>
              <a:rPr lang="en-US" dirty="0"/>
              <a:t>    "</a:t>
            </a:r>
            <a:r>
              <a:rPr lang="en-US" dirty="0" err="1"/>
              <a:t>scaleDownUnreadyTime</a:t>
            </a:r>
            <a:r>
              <a:rPr lang="en-US" dirty="0"/>
              <a:t>": "20m",</a:t>
            </a:r>
          </a:p>
          <a:p>
            <a:r>
              <a:rPr lang="en-US" dirty="0"/>
              <a:t>    "</a:t>
            </a:r>
            <a:r>
              <a:rPr lang="en-US" dirty="0" err="1"/>
              <a:t>scaleDownUtilizationThreshold</a:t>
            </a:r>
            <a:r>
              <a:rPr lang="en-US" dirty="0"/>
              <a:t>": "0.5",</a:t>
            </a:r>
          </a:p>
          <a:p>
            <a:r>
              <a:rPr lang="en-US" dirty="0"/>
              <a:t>    "</a:t>
            </a:r>
            <a:r>
              <a:rPr lang="en-US" dirty="0" err="1"/>
              <a:t>scanInterval</a:t>
            </a:r>
            <a:r>
              <a:rPr lang="en-US" dirty="0"/>
              <a:t>": "10s",</a:t>
            </a:r>
          </a:p>
          <a:p>
            <a:r>
              <a:rPr lang="en-US" dirty="0"/>
              <a:t>    "</a:t>
            </a:r>
            <a:r>
              <a:rPr lang="en-US" dirty="0" err="1"/>
              <a:t>skipNodesWithLocalStorage</a:t>
            </a:r>
            <a:r>
              <a:rPr lang="en-US" dirty="0"/>
              <a:t>": "false",</a:t>
            </a:r>
          </a:p>
          <a:p>
            <a:r>
              <a:rPr lang="en-US" dirty="0"/>
              <a:t>    "</a:t>
            </a:r>
            <a:r>
              <a:rPr lang="en-US" dirty="0" err="1"/>
              <a:t>skipNodesWithSystemPods</a:t>
            </a:r>
            <a:r>
              <a:rPr lang="en-US" dirty="0"/>
              <a:t>": "true"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autoUpgradeProfile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azurePortalFqdn</a:t>
            </a:r>
            <a:r>
              <a:rPr lang="en-US" dirty="0"/>
              <a:t>": "sansaksclu-myresourcegroup-947c4b-5091cc13.portal.hcp.southindia.azmk8s.io",</a:t>
            </a:r>
          </a:p>
          <a:p>
            <a:r>
              <a:rPr lang="en-US" dirty="0"/>
              <a:t>  "</a:t>
            </a:r>
            <a:r>
              <a:rPr lang="en-US" dirty="0" err="1"/>
              <a:t>diskEncryptionSetId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dnsPrefix</a:t>
            </a:r>
            <a:r>
              <a:rPr lang="en-US" dirty="0"/>
              <a:t>": "sansAKSClu-myResourceGroup-947c4b",</a:t>
            </a:r>
          </a:p>
          <a:p>
            <a:r>
              <a:rPr lang="en-US" dirty="0"/>
              <a:t>  "</a:t>
            </a:r>
            <a:r>
              <a:rPr lang="en-US" dirty="0" err="1"/>
              <a:t>enablePodSecurityPolicy</a:t>
            </a:r>
            <a:r>
              <a:rPr lang="en-US" dirty="0"/>
              <a:t>": false,</a:t>
            </a:r>
          </a:p>
          <a:p>
            <a:r>
              <a:rPr lang="en-US" dirty="0"/>
              <a:t>  "</a:t>
            </a:r>
            <a:r>
              <a:rPr lang="en-US" dirty="0" err="1"/>
              <a:t>enableRbac</a:t>
            </a:r>
            <a:r>
              <a:rPr lang="en-US" dirty="0"/>
              <a:t>": true,</a:t>
            </a:r>
          </a:p>
          <a:p>
            <a:r>
              <a:rPr lang="en-US" dirty="0"/>
              <a:t>  "</a:t>
            </a:r>
            <a:r>
              <a:rPr lang="en-US" dirty="0" err="1"/>
              <a:t>fqdn</a:t>
            </a:r>
            <a:r>
              <a:rPr lang="en-US" dirty="0"/>
              <a:t>": "sansaksclu-myresourcegroup-947c4b-5091cc13.hcp.southindia.azmk8s.io",</a:t>
            </a:r>
          </a:p>
          <a:p>
            <a:r>
              <a:rPr lang="en-US" dirty="0"/>
              <a:t>  "</a:t>
            </a:r>
            <a:r>
              <a:rPr lang="en-US" dirty="0" err="1"/>
              <a:t>fqdnSubdomain</a:t>
            </a:r>
            <a:r>
              <a:rPr lang="en-US" dirty="0"/>
              <a:t>": null,</a:t>
            </a:r>
          </a:p>
          <a:p>
            <a:r>
              <a:rPr lang="en-US" dirty="0"/>
              <a:t>  "id": "/subscriptions/947c4b20-947d-4d8e-82b6-f7b8edd40e3e/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myResourceGroup</a:t>
            </a:r>
            <a:r>
              <a:rPr lang="en-US" dirty="0"/>
              <a:t>/providers/</a:t>
            </a:r>
            <a:r>
              <a:rPr lang="en-US" dirty="0" err="1"/>
              <a:t>Microsoft.ContainerService</a:t>
            </a:r>
            <a:r>
              <a:rPr lang="en-US" dirty="0"/>
              <a:t>/</a:t>
            </a:r>
            <a:r>
              <a:rPr lang="en-US" dirty="0" err="1"/>
              <a:t>managedClusters</a:t>
            </a:r>
            <a:r>
              <a:rPr lang="en-US" dirty="0"/>
              <a:t>/</a:t>
            </a:r>
            <a:r>
              <a:rPr lang="en-US" dirty="0" err="1"/>
              <a:t>sansAKSCluster</a:t>
            </a:r>
            <a:r>
              <a:rPr lang="en-US" dirty="0"/>
              <a:t>",</a:t>
            </a:r>
          </a:p>
          <a:p>
            <a:r>
              <a:rPr lang="en-US" dirty="0"/>
              <a:t>  "identity": null,</a:t>
            </a:r>
          </a:p>
          <a:p>
            <a:r>
              <a:rPr lang="en-US" dirty="0"/>
              <a:t>  "</a:t>
            </a:r>
            <a:r>
              <a:rPr lang="en-US" dirty="0" err="1"/>
              <a:t>identityProfile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kubernetesVersion</a:t>
            </a:r>
            <a:r>
              <a:rPr lang="en-US" dirty="0"/>
              <a:t>": "1.19.7",</a:t>
            </a:r>
          </a:p>
          <a:p>
            <a:r>
              <a:rPr lang="en-US" dirty="0"/>
              <a:t>  "</a:t>
            </a:r>
            <a:r>
              <a:rPr lang="en-US" dirty="0" err="1"/>
              <a:t>linuxProfile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adminUsername</a:t>
            </a:r>
            <a:r>
              <a:rPr lang="en-US" dirty="0"/>
              <a:t>": "</a:t>
            </a:r>
            <a:r>
              <a:rPr lang="en-US" dirty="0" err="1"/>
              <a:t>azureuser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ssh</a:t>
            </a:r>
            <a:r>
              <a:rPr lang="en-US" dirty="0"/>
              <a:t>": {</a:t>
            </a:r>
          </a:p>
          <a:p>
            <a:r>
              <a:rPr lang="en-US" dirty="0"/>
              <a:t>      "</a:t>
            </a:r>
            <a:r>
              <a:rPr lang="en-US" dirty="0" err="1"/>
              <a:t>publicKeys</a:t>
            </a:r>
            <a:r>
              <a:rPr lang="en-US" dirty="0"/>
              <a:t>":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</a:t>
            </a:r>
            <a:r>
              <a:rPr lang="en-US" dirty="0" err="1"/>
              <a:t>keyData</a:t>
            </a:r>
            <a:r>
              <a:rPr lang="en-US" dirty="0"/>
              <a:t>": "</a:t>
            </a:r>
            <a:r>
              <a:rPr lang="en-US" dirty="0" err="1"/>
              <a:t>ssh-rsa</a:t>
            </a:r>
            <a:r>
              <a:rPr lang="en-US" dirty="0"/>
              <a:t> AAAAB3NzaC1yc2EAAAADAQABAAABAQCkI2g0mQ+2dhFMrzOiH/RSDeScvIBjGERnJPwsWlURjILR2hsNkpCTwIMKnk32osSzXWT3vaBLkai+pidsu9qdNWj1MDTQpIkROuLc0HRjUSZCmZwrrZiFI84JlSNlGVuBTExyykGjilr75TjT/35kflUCrvly4mTzeUQ+s8n8rTbKyK/XLYLdE4BKo6b/yleqbKFIZLbk9ZK3mhUrMtp89uLLHJ/DXk3Z7RZNmra8tKBfMI0MPcJuCG1z8ROq3Ugezw8j+eg+foGXfYBeC5MTWU/SpisyHRwFu+fbGblAQbolvIIwWy4H/e3hrlNMZdmqPndEIXR6YoSoNLAm6A6p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"location": "</a:t>
            </a:r>
            <a:r>
              <a:rPr lang="en-US" dirty="0" err="1"/>
              <a:t>southindia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maxAgentPools</a:t>
            </a:r>
            <a:r>
              <a:rPr lang="en-US" dirty="0"/>
              <a:t>": 10,</a:t>
            </a:r>
          </a:p>
          <a:p>
            <a:r>
              <a:rPr lang="en-US" dirty="0"/>
              <a:t>  "name": "</a:t>
            </a:r>
            <a:r>
              <a:rPr lang="en-US" dirty="0" err="1"/>
              <a:t>sansAKSCluster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networkProfile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dnsServiceIp</a:t>
            </a:r>
            <a:r>
              <a:rPr lang="en-US" dirty="0"/>
              <a:t>": "10.0.0.10",</a:t>
            </a:r>
          </a:p>
          <a:p>
            <a:r>
              <a:rPr lang="en-US" dirty="0"/>
              <a:t>    "</a:t>
            </a:r>
            <a:r>
              <a:rPr lang="en-US" dirty="0" err="1"/>
              <a:t>dockerBridgeCidr</a:t>
            </a:r>
            <a:r>
              <a:rPr lang="en-US" dirty="0"/>
              <a:t>": "172.17.0.1/16",</a:t>
            </a:r>
          </a:p>
          <a:p>
            <a:r>
              <a:rPr lang="en-US" dirty="0"/>
              <a:t>    "</a:t>
            </a:r>
            <a:r>
              <a:rPr lang="en-US" dirty="0" err="1"/>
              <a:t>loadBalancerProfile</a:t>
            </a:r>
            <a:r>
              <a:rPr lang="en-US" dirty="0"/>
              <a:t>": {</a:t>
            </a:r>
          </a:p>
          <a:p>
            <a:r>
              <a:rPr lang="en-US" dirty="0"/>
              <a:t>      "</a:t>
            </a:r>
            <a:r>
              <a:rPr lang="en-US" dirty="0" err="1"/>
              <a:t>allocatedOutboundPorts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effectiveOutboundIps</a:t>
            </a:r>
            <a:r>
              <a:rPr lang="en-US" dirty="0"/>
              <a:t>":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"id": "/subscriptions/947c4b20-947d-4d8e-82b6-f7b8edd40e3e/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MC_myResourceGroup_sansAKSCluster_southindia</a:t>
            </a:r>
            <a:r>
              <a:rPr lang="en-US" dirty="0"/>
              <a:t>/providers/</a:t>
            </a:r>
            <a:r>
              <a:rPr lang="en-US" dirty="0" err="1"/>
              <a:t>Microsoft.Network</a:t>
            </a:r>
            <a:r>
              <a:rPr lang="en-US" dirty="0"/>
              <a:t>/</a:t>
            </a:r>
            <a:r>
              <a:rPr lang="en-US" dirty="0" err="1"/>
              <a:t>publicIPAddresses</a:t>
            </a:r>
            <a:r>
              <a:rPr lang="en-US" dirty="0"/>
              <a:t>/b050a35d-572c-43d7-8cf0-13dd0e07adf3",</a:t>
            </a:r>
          </a:p>
          <a:p>
            <a:r>
              <a:rPr lang="en-US" dirty="0"/>
              <a:t>          "</a:t>
            </a:r>
            <a:r>
              <a:rPr lang="en-US" dirty="0" err="1"/>
              <a:t>resourceGroup</a:t>
            </a:r>
            <a:r>
              <a:rPr lang="en-US" dirty="0"/>
              <a:t>": "</a:t>
            </a:r>
            <a:r>
              <a:rPr lang="en-US" dirty="0" err="1"/>
              <a:t>MC_myResourceGroup_sansAKSCluster_southindia</a:t>
            </a:r>
            <a:r>
              <a:rPr lang="en-US" dirty="0"/>
              <a:t>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],</a:t>
            </a:r>
          </a:p>
          <a:p>
            <a:r>
              <a:rPr lang="en-US" dirty="0"/>
              <a:t>      "</a:t>
            </a:r>
            <a:r>
              <a:rPr lang="en-US" dirty="0" err="1"/>
              <a:t>idleTimeoutInMinutes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managedOutboundIps</a:t>
            </a:r>
            <a:r>
              <a:rPr lang="en-US" dirty="0"/>
              <a:t>": {</a:t>
            </a:r>
          </a:p>
          <a:p>
            <a:r>
              <a:rPr lang="en-US" dirty="0"/>
              <a:t>        "count": 1</a:t>
            </a:r>
          </a:p>
          <a:p>
            <a:r>
              <a:rPr lang="en-US" dirty="0"/>
              <a:t>      },</a:t>
            </a:r>
          </a:p>
          <a:p>
            <a:r>
              <a:rPr lang="en-US" dirty="0"/>
              <a:t>      "</a:t>
            </a:r>
            <a:r>
              <a:rPr lang="en-US" dirty="0" err="1"/>
              <a:t>outboundIpPrefixes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outboundIps</a:t>
            </a:r>
            <a:r>
              <a:rPr lang="en-US" dirty="0"/>
              <a:t>": null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"</a:t>
            </a:r>
            <a:r>
              <a:rPr lang="en-US" dirty="0" err="1"/>
              <a:t>loadBalancerSku</a:t>
            </a:r>
            <a:r>
              <a:rPr lang="en-US" dirty="0"/>
              <a:t>": "Standard",</a:t>
            </a:r>
          </a:p>
          <a:p>
            <a:r>
              <a:rPr lang="en-US" dirty="0"/>
              <a:t>    "</a:t>
            </a:r>
            <a:r>
              <a:rPr lang="en-US" dirty="0" err="1"/>
              <a:t>networkMode</a:t>
            </a:r>
            <a:r>
              <a:rPr lang="en-US" dirty="0"/>
              <a:t>": null,</a:t>
            </a:r>
          </a:p>
          <a:p>
            <a:r>
              <a:rPr lang="en-US" dirty="0"/>
              <a:t>    "</a:t>
            </a:r>
            <a:r>
              <a:rPr lang="en-US" dirty="0" err="1"/>
              <a:t>networkPlugin</a:t>
            </a:r>
            <a:r>
              <a:rPr lang="en-US" dirty="0"/>
              <a:t>": "</a:t>
            </a:r>
            <a:r>
              <a:rPr lang="en-US" dirty="0" err="1"/>
              <a:t>kubenet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networkPolicy</a:t>
            </a:r>
            <a:r>
              <a:rPr lang="en-US" dirty="0"/>
              <a:t>": null,</a:t>
            </a:r>
          </a:p>
          <a:p>
            <a:r>
              <a:rPr lang="en-US" dirty="0"/>
              <a:t>    "</a:t>
            </a:r>
            <a:r>
              <a:rPr lang="en-US" dirty="0" err="1"/>
              <a:t>outboundType</a:t>
            </a:r>
            <a:r>
              <a:rPr lang="en-US" dirty="0"/>
              <a:t>": "</a:t>
            </a:r>
            <a:r>
              <a:rPr lang="en-US" dirty="0" err="1"/>
              <a:t>loadBalancer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podCidr</a:t>
            </a:r>
            <a:r>
              <a:rPr lang="en-US" dirty="0"/>
              <a:t>": "10.244.0.0/16",</a:t>
            </a:r>
          </a:p>
          <a:p>
            <a:r>
              <a:rPr lang="en-US" dirty="0"/>
              <a:t>    "</a:t>
            </a:r>
            <a:r>
              <a:rPr lang="en-US" dirty="0" err="1"/>
              <a:t>serviceCidr</a:t>
            </a:r>
            <a:r>
              <a:rPr lang="en-US" dirty="0"/>
              <a:t>": "10.0.0.0/16"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nodeResourceGroup</a:t>
            </a:r>
            <a:r>
              <a:rPr lang="en-US" dirty="0"/>
              <a:t>": "</a:t>
            </a:r>
            <a:r>
              <a:rPr lang="en-US" dirty="0" err="1"/>
              <a:t>MC_myResourceGroup_sansAKSCluster_southindia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podIdentityProfile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powerState</a:t>
            </a:r>
            <a:r>
              <a:rPr lang="en-US" dirty="0"/>
              <a:t>": {</a:t>
            </a:r>
          </a:p>
          <a:p>
            <a:r>
              <a:rPr lang="en-US" dirty="0"/>
              <a:t>    "code": "Running"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privateFqdn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provisioningState</a:t>
            </a:r>
            <a:r>
              <a:rPr lang="en-US" dirty="0"/>
              <a:t>": "Succeeded",</a:t>
            </a:r>
          </a:p>
          <a:p>
            <a:r>
              <a:rPr lang="en-US" dirty="0"/>
              <a:t>  "</a:t>
            </a:r>
            <a:r>
              <a:rPr lang="en-US" dirty="0" err="1"/>
              <a:t>resourceGroup</a:t>
            </a:r>
            <a:r>
              <a:rPr lang="en-US" dirty="0"/>
              <a:t>": "</a:t>
            </a:r>
            <a:r>
              <a:rPr lang="en-US" dirty="0" err="1"/>
              <a:t>myResourceGroup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servicePrincipalProfile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clientId</a:t>
            </a:r>
            <a:r>
              <a:rPr lang="en-US" dirty="0"/>
              <a:t>": "b8abd4f5-328d-4cd9-a710-d04286fc806d",</a:t>
            </a:r>
          </a:p>
          <a:p>
            <a:r>
              <a:rPr lang="en-US" dirty="0"/>
              <a:t>    "secret": null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sku</a:t>
            </a:r>
            <a:r>
              <a:rPr lang="en-US" dirty="0"/>
              <a:t>": {</a:t>
            </a:r>
          </a:p>
          <a:p>
            <a:r>
              <a:rPr lang="en-US" dirty="0"/>
              <a:t>    "name": "Basic",</a:t>
            </a:r>
          </a:p>
          <a:p>
            <a:r>
              <a:rPr lang="en-US" dirty="0"/>
              <a:t>    "tier": "Free"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"tags": null,</a:t>
            </a:r>
          </a:p>
          <a:p>
            <a:r>
              <a:rPr lang="en-US" dirty="0"/>
              <a:t>  "type": "</a:t>
            </a:r>
            <a:r>
              <a:rPr lang="en-US" dirty="0" err="1"/>
              <a:t>Microsoft.ContainerService</a:t>
            </a:r>
            <a:r>
              <a:rPr lang="en-US" dirty="0"/>
              <a:t>/</a:t>
            </a:r>
            <a:r>
              <a:rPr lang="en-US" dirty="0" err="1"/>
              <a:t>ManagedClusters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windowsProfile</a:t>
            </a:r>
            <a:r>
              <a:rPr lang="en-US" dirty="0"/>
              <a:t>":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33-EA2E-4746-9BF6-7BC0235B7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aadProfile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addonProfiles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agentPoolProfiles</a:t>
            </a:r>
            <a:r>
              <a:rPr lang="en-US" dirty="0"/>
              <a:t>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</a:t>
            </a:r>
            <a:r>
              <a:rPr lang="en-US" dirty="0" err="1"/>
              <a:t>availabilityZones</a:t>
            </a:r>
            <a:r>
              <a:rPr lang="en-US" dirty="0"/>
              <a:t>": null,</a:t>
            </a:r>
          </a:p>
          <a:p>
            <a:r>
              <a:rPr lang="en-US" dirty="0"/>
              <a:t>      "count": 1,</a:t>
            </a:r>
          </a:p>
          <a:p>
            <a:r>
              <a:rPr lang="en-US" dirty="0"/>
              <a:t>      "</a:t>
            </a:r>
            <a:r>
              <a:rPr lang="en-US" dirty="0" err="1"/>
              <a:t>enableAutoScaling</a:t>
            </a:r>
            <a:r>
              <a:rPr lang="en-US" dirty="0"/>
              <a:t>": true,</a:t>
            </a:r>
          </a:p>
          <a:p>
            <a:r>
              <a:rPr lang="en-US" dirty="0"/>
              <a:t>      "</a:t>
            </a:r>
            <a:r>
              <a:rPr lang="en-US" dirty="0" err="1"/>
              <a:t>enableEncryptionAtHost</a:t>
            </a:r>
            <a:r>
              <a:rPr lang="en-US" dirty="0"/>
              <a:t>": false,</a:t>
            </a:r>
          </a:p>
          <a:p>
            <a:r>
              <a:rPr lang="en-US" dirty="0"/>
              <a:t>      "</a:t>
            </a:r>
            <a:r>
              <a:rPr lang="en-US" dirty="0" err="1"/>
              <a:t>enableNodePublicIp</a:t>
            </a:r>
            <a:r>
              <a:rPr lang="en-US" dirty="0"/>
              <a:t>": false,</a:t>
            </a:r>
          </a:p>
          <a:p>
            <a:r>
              <a:rPr lang="en-US" dirty="0"/>
              <a:t>      "</a:t>
            </a:r>
            <a:r>
              <a:rPr lang="en-US" dirty="0" err="1"/>
              <a:t>kubeletConfig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kubeletDiskType</a:t>
            </a:r>
            <a:r>
              <a:rPr lang="en-US" dirty="0"/>
              <a:t>": "OS",</a:t>
            </a:r>
          </a:p>
          <a:p>
            <a:r>
              <a:rPr lang="en-US" dirty="0"/>
              <a:t>      "</a:t>
            </a:r>
            <a:r>
              <a:rPr lang="en-US" dirty="0" err="1"/>
              <a:t>linuxOsConfig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maxCount</a:t>
            </a:r>
            <a:r>
              <a:rPr lang="en-US" dirty="0"/>
              <a:t>": 3,</a:t>
            </a:r>
          </a:p>
          <a:p>
            <a:r>
              <a:rPr lang="en-US" dirty="0"/>
              <a:t>      "</a:t>
            </a:r>
            <a:r>
              <a:rPr lang="en-US" dirty="0" err="1"/>
              <a:t>maxPods</a:t>
            </a:r>
            <a:r>
              <a:rPr lang="en-US" dirty="0"/>
              <a:t>": 30,</a:t>
            </a:r>
          </a:p>
          <a:p>
            <a:r>
              <a:rPr lang="en-US" dirty="0"/>
              <a:t>      "</a:t>
            </a:r>
            <a:r>
              <a:rPr lang="en-US" dirty="0" err="1"/>
              <a:t>minCount</a:t>
            </a:r>
            <a:r>
              <a:rPr lang="en-US" dirty="0"/>
              <a:t>": 1,</a:t>
            </a:r>
          </a:p>
          <a:p>
            <a:r>
              <a:rPr lang="en-US" dirty="0"/>
              <a:t>      "mode": "System",</a:t>
            </a:r>
          </a:p>
          <a:p>
            <a:r>
              <a:rPr lang="en-US" dirty="0"/>
              <a:t>      "name": "nodepool1",</a:t>
            </a:r>
          </a:p>
          <a:p>
            <a:r>
              <a:rPr lang="en-US" dirty="0"/>
              <a:t>      "</a:t>
            </a:r>
            <a:r>
              <a:rPr lang="en-US" dirty="0" err="1"/>
              <a:t>nodeImageVersion</a:t>
            </a:r>
            <a:r>
              <a:rPr lang="en-US" dirty="0"/>
              <a:t>": "AKSUbuntu-1804gen2containerd-2021.02.24",</a:t>
            </a:r>
          </a:p>
          <a:p>
            <a:r>
              <a:rPr lang="en-US" dirty="0"/>
              <a:t>      "</a:t>
            </a:r>
            <a:r>
              <a:rPr lang="en-US" dirty="0" err="1"/>
              <a:t>nodeLabels</a:t>
            </a:r>
            <a:r>
              <a:rPr lang="en-US" dirty="0"/>
              <a:t>": {},</a:t>
            </a:r>
          </a:p>
          <a:p>
            <a:r>
              <a:rPr lang="en-US" dirty="0"/>
              <a:t>      "</a:t>
            </a:r>
            <a:r>
              <a:rPr lang="en-US" dirty="0" err="1"/>
              <a:t>nodePublicIpPrefixId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nodeTaints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orchestratorVersion</a:t>
            </a:r>
            <a:r>
              <a:rPr lang="en-US" dirty="0"/>
              <a:t>": "1.19.7",</a:t>
            </a:r>
          </a:p>
          <a:p>
            <a:r>
              <a:rPr lang="en-US" dirty="0"/>
              <a:t>      "</a:t>
            </a:r>
            <a:r>
              <a:rPr lang="en-US" dirty="0" err="1"/>
              <a:t>osDiskSizeGb</a:t>
            </a:r>
            <a:r>
              <a:rPr lang="en-US" dirty="0"/>
              <a:t>": 128,</a:t>
            </a:r>
          </a:p>
          <a:p>
            <a:r>
              <a:rPr lang="en-US" dirty="0"/>
              <a:t>      "</a:t>
            </a:r>
            <a:r>
              <a:rPr lang="en-US" dirty="0" err="1"/>
              <a:t>osDiskType</a:t>
            </a:r>
            <a:r>
              <a:rPr lang="en-US" dirty="0"/>
              <a:t>": "Managed",</a:t>
            </a:r>
          </a:p>
          <a:p>
            <a:r>
              <a:rPr lang="en-US" dirty="0"/>
              <a:t>      "</a:t>
            </a:r>
            <a:r>
              <a:rPr lang="en-US" dirty="0" err="1"/>
              <a:t>osType</a:t>
            </a:r>
            <a:r>
              <a:rPr lang="en-US" dirty="0"/>
              <a:t>": "Linux",</a:t>
            </a:r>
          </a:p>
          <a:p>
            <a:r>
              <a:rPr lang="en-US" dirty="0"/>
              <a:t>      "</a:t>
            </a:r>
            <a:r>
              <a:rPr lang="en-US" dirty="0" err="1"/>
              <a:t>podSubnetId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powerState</a:t>
            </a:r>
            <a:r>
              <a:rPr lang="en-US" dirty="0"/>
              <a:t>": {</a:t>
            </a:r>
          </a:p>
          <a:p>
            <a:r>
              <a:rPr lang="en-US" dirty="0"/>
              <a:t>        "code": "Running"</a:t>
            </a:r>
          </a:p>
          <a:p>
            <a:r>
              <a:rPr lang="en-US" dirty="0"/>
              <a:t>      },</a:t>
            </a:r>
          </a:p>
          <a:p>
            <a:r>
              <a:rPr lang="en-US" dirty="0"/>
              <a:t>      "</a:t>
            </a:r>
            <a:r>
              <a:rPr lang="en-US" dirty="0" err="1"/>
              <a:t>provisioningState</a:t>
            </a:r>
            <a:r>
              <a:rPr lang="en-US" dirty="0"/>
              <a:t>": "Succeeded",</a:t>
            </a:r>
          </a:p>
          <a:p>
            <a:r>
              <a:rPr lang="en-US" dirty="0"/>
              <a:t>      "</a:t>
            </a:r>
            <a:r>
              <a:rPr lang="en-US" dirty="0" err="1"/>
              <a:t>proximityPlacementGroupId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scaleSetEvictionPolicy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scaleSetPriority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spotMaxPrice</a:t>
            </a:r>
            <a:r>
              <a:rPr lang="en-US" dirty="0"/>
              <a:t>": null,</a:t>
            </a:r>
          </a:p>
          <a:p>
            <a:r>
              <a:rPr lang="en-US" dirty="0"/>
              <a:t>      "tags": null,</a:t>
            </a:r>
          </a:p>
          <a:p>
            <a:r>
              <a:rPr lang="en-US" dirty="0"/>
              <a:t>      "type": "</a:t>
            </a:r>
            <a:r>
              <a:rPr lang="en-US" dirty="0" err="1"/>
              <a:t>VirtualMachineScaleSets</a:t>
            </a:r>
            <a:r>
              <a:rPr lang="en-US" dirty="0"/>
              <a:t>",</a:t>
            </a:r>
          </a:p>
          <a:p>
            <a:r>
              <a:rPr lang="en-US" dirty="0"/>
              <a:t>      "</a:t>
            </a:r>
            <a:r>
              <a:rPr lang="en-US" dirty="0" err="1"/>
              <a:t>upgradeSettings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vmSize</a:t>
            </a:r>
            <a:r>
              <a:rPr lang="en-US" dirty="0"/>
              <a:t>": "Standard_DS2_v2",</a:t>
            </a:r>
          </a:p>
          <a:p>
            <a:r>
              <a:rPr lang="en-US" dirty="0"/>
              <a:t>      "</a:t>
            </a:r>
            <a:r>
              <a:rPr lang="en-US" dirty="0" err="1"/>
              <a:t>vnetSubnetId</a:t>
            </a:r>
            <a:r>
              <a:rPr lang="en-US" dirty="0"/>
              <a:t>": null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</a:t>
            </a:r>
            <a:r>
              <a:rPr lang="en-US" dirty="0" err="1"/>
              <a:t>apiServerAccessProfile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autoScalerProfile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balanceSimilarNodeGroups</a:t>
            </a:r>
            <a:r>
              <a:rPr lang="en-US" dirty="0"/>
              <a:t>": "false",</a:t>
            </a:r>
          </a:p>
          <a:p>
            <a:r>
              <a:rPr lang="en-US" dirty="0"/>
              <a:t>    "expander": "random",</a:t>
            </a:r>
          </a:p>
          <a:p>
            <a:r>
              <a:rPr lang="en-US" dirty="0"/>
              <a:t>    "</a:t>
            </a:r>
            <a:r>
              <a:rPr lang="en-US" dirty="0" err="1"/>
              <a:t>maxEmptyBulkDelete</a:t>
            </a:r>
            <a:r>
              <a:rPr lang="en-US" dirty="0"/>
              <a:t>": "10",</a:t>
            </a:r>
          </a:p>
          <a:p>
            <a:r>
              <a:rPr lang="en-US" dirty="0"/>
              <a:t>    "</a:t>
            </a:r>
            <a:r>
              <a:rPr lang="en-US" dirty="0" err="1"/>
              <a:t>maxGracefulTerminationSec</a:t>
            </a:r>
            <a:r>
              <a:rPr lang="en-US" dirty="0"/>
              <a:t>": "600",</a:t>
            </a:r>
          </a:p>
          <a:p>
            <a:r>
              <a:rPr lang="en-US" dirty="0"/>
              <a:t>    "</a:t>
            </a:r>
            <a:r>
              <a:rPr lang="en-US" dirty="0" err="1"/>
              <a:t>maxNodeProvisionTime</a:t>
            </a:r>
            <a:r>
              <a:rPr lang="en-US" dirty="0"/>
              <a:t>": "15m",</a:t>
            </a:r>
          </a:p>
          <a:p>
            <a:r>
              <a:rPr lang="en-US" dirty="0"/>
              <a:t>    "</a:t>
            </a:r>
            <a:r>
              <a:rPr lang="en-US" dirty="0" err="1"/>
              <a:t>maxTotalUnreadyPercentage</a:t>
            </a:r>
            <a:r>
              <a:rPr lang="en-US" dirty="0"/>
              <a:t>": "45",</a:t>
            </a:r>
          </a:p>
          <a:p>
            <a:r>
              <a:rPr lang="en-US" dirty="0"/>
              <a:t>    "</a:t>
            </a:r>
            <a:r>
              <a:rPr lang="en-US" dirty="0" err="1"/>
              <a:t>newPodScaleUpDelay</a:t>
            </a:r>
            <a:r>
              <a:rPr lang="en-US" dirty="0"/>
              <a:t>": "0s",</a:t>
            </a:r>
          </a:p>
          <a:p>
            <a:r>
              <a:rPr lang="en-US" dirty="0"/>
              <a:t>    "</a:t>
            </a:r>
            <a:r>
              <a:rPr lang="en-US" dirty="0" err="1"/>
              <a:t>okTotalUnreadyCount</a:t>
            </a:r>
            <a:r>
              <a:rPr lang="en-US" dirty="0"/>
              <a:t>": "3",</a:t>
            </a:r>
          </a:p>
          <a:p>
            <a:r>
              <a:rPr lang="en-US" dirty="0"/>
              <a:t>    "</a:t>
            </a:r>
            <a:r>
              <a:rPr lang="en-US" dirty="0" err="1"/>
              <a:t>scaleDownDelayAfterAdd</a:t>
            </a:r>
            <a:r>
              <a:rPr lang="en-US" dirty="0"/>
              <a:t>": "10m",</a:t>
            </a:r>
          </a:p>
          <a:p>
            <a:r>
              <a:rPr lang="en-US" dirty="0"/>
              <a:t>    "</a:t>
            </a:r>
            <a:r>
              <a:rPr lang="en-US" dirty="0" err="1"/>
              <a:t>scaleDownDelayAfterDelete</a:t>
            </a:r>
            <a:r>
              <a:rPr lang="en-US" dirty="0"/>
              <a:t>": "10s",</a:t>
            </a:r>
          </a:p>
          <a:p>
            <a:r>
              <a:rPr lang="en-US" dirty="0"/>
              <a:t>    "</a:t>
            </a:r>
            <a:r>
              <a:rPr lang="en-US" dirty="0" err="1"/>
              <a:t>scaleDownDelayAfterFailure</a:t>
            </a:r>
            <a:r>
              <a:rPr lang="en-US" dirty="0"/>
              <a:t>": "3m",</a:t>
            </a:r>
          </a:p>
          <a:p>
            <a:r>
              <a:rPr lang="en-US" dirty="0"/>
              <a:t>    "</a:t>
            </a:r>
            <a:r>
              <a:rPr lang="en-US" dirty="0" err="1"/>
              <a:t>scaleDownUnneededTime</a:t>
            </a:r>
            <a:r>
              <a:rPr lang="en-US" dirty="0"/>
              <a:t>": "10m",</a:t>
            </a:r>
          </a:p>
          <a:p>
            <a:r>
              <a:rPr lang="en-US" dirty="0"/>
              <a:t>    "</a:t>
            </a:r>
            <a:r>
              <a:rPr lang="en-US" dirty="0" err="1"/>
              <a:t>scaleDownUnreadyTime</a:t>
            </a:r>
            <a:r>
              <a:rPr lang="en-US" dirty="0"/>
              <a:t>": "20m",</a:t>
            </a:r>
          </a:p>
          <a:p>
            <a:r>
              <a:rPr lang="en-US" dirty="0"/>
              <a:t>    "</a:t>
            </a:r>
            <a:r>
              <a:rPr lang="en-US" dirty="0" err="1"/>
              <a:t>scaleDownUtilizationThreshold</a:t>
            </a:r>
            <a:r>
              <a:rPr lang="en-US" dirty="0"/>
              <a:t>": "0.5",</a:t>
            </a:r>
          </a:p>
          <a:p>
            <a:r>
              <a:rPr lang="en-US" dirty="0"/>
              <a:t>    "</a:t>
            </a:r>
            <a:r>
              <a:rPr lang="en-US" dirty="0" err="1"/>
              <a:t>scanInterval</a:t>
            </a:r>
            <a:r>
              <a:rPr lang="en-US" dirty="0"/>
              <a:t>": "10s",</a:t>
            </a:r>
          </a:p>
          <a:p>
            <a:r>
              <a:rPr lang="en-US" dirty="0"/>
              <a:t>    "</a:t>
            </a:r>
            <a:r>
              <a:rPr lang="en-US" dirty="0" err="1"/>
              <a:t>skipNodesWithLocalStorage</a:t>
            </a:r>
            <a:r>
              <a:rPr lang="en-US" dirty="0"/>
              <a:t>": "false",</a:t>
            </a:r>
          </a:p>
          <a:p>
            <a:r>
              <a:rPr lang="en-US" dirty="0"/>
              <a:t>    "</a:t>
            </a:r>
            <a:r>
              <a:rPr lang="en-US" dirty="0" err="1"/>
              <a:t>skipNodesWithSystemPods</a:t>
            </a:r>
            <a:r>
              <a:rPr lang="en-US" dirty="0"/>
              <a:t>": "true"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autoUpgradeProfile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azurePortalFqdn</a:t>
            </a:r>
            <a:r>
              <a:rPr lang="en-US" dirty="0"/>
              <a:t>": "sansaksclu-myresourcegroup-947c4b-5091cc13.portal.hcp.southindia.azmk8s.io",</a:t>
            </a:r>
          </a:p>
          <a:p>
            <a:r>
              <a:rPr lang="en-US" dirty="0"/>
              <a:t>  "</a:t>
            </a:r>
            <a:r>
              <a:rPr lang="en-US" dirty="0" err="1"/>
              <a:t>diskEncryptionSetId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dnsPrefix</a:t>
            </a:r>
            <a:r>
              <a:rPr lang="en-US" dirty="0"/>
              <a:t>": "sansAKSClu-myResourceGroup-947c4b",</a:t>
            </a:r>
          </a:p>
          <a:p>
            <a:r>
              <a:rPr lang="en-US" dirty="0"/>
              <a:t>  "</a:t>
            </a:r>
            <a:r>
              <a:rPr lang="en-US" dirty="0" err="1"/>
              <a:t>enablePodSecurityPolicy</a:t>
            </a:r>
            <a:r>
              <a:rPr lang="en-US" dirty="0"/>
              <a:t>": false,</a:t>
            </a:r>
          </a:p>
          <a:p>
            <a:r>
              <a:rPr lang="en-US" dirty="0"/>
              <a:t>  "</a:t>
            </a:r>
            <a:r>
              <a:rPr lang="en-US" dirty="0" err="1"/>
              <a:t>enableRbac</a:t>
            </a:r>
            <a:r>
              <a:rPr lang="en-US" dirty="0"/>
              <a:t>": true,</a:t>
            </a:r>
          </a:p>
          <a:p>
            <a:r>
              <a:rPr lang="en-US" dirty="0"/>
              <a:t>  "</a:t>
            </a:r>
            <a:r>
              <a:rPr lang="en-US" dirty="0" err="1"/>
              <a:t>fqdn</a:t>
            </a:r>
            <a:r>
              <a:rPr lang="en-US" dirty="0"/>
              <a:t>": "sansaksclu-myresourcegroup-947c4b-5091cc13.hcp.southindia.azmk8s.io",</a:t>
            </a:r>
          </a:p>
          <a:p>
            <a:r>
              <a:rPr lang="en-US" dirty="0"/>
              <a:t>  "</a:t>
            </a:r>
            <a:r>
              <a:rPr lang="en-US" dirty="0" err="1"/>
              <a:t>fqdnSubdomain</a:t>
            </a:r>
            <a:r>
              <a:rPr lang="en-US" dirty="0"/>
              <a:t>": null,</a:t>
            </a:r>
          </a:p>
          <a:p>
            <a:r>
              <a:rPr lang="en-US" dirty="0"/>
              <a:t>  "id": "/subscriptions/947c4b20-947d-4d8e-82b6-f7b8edd40e3e/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myResourceGroup</a:t>
            </a:r>
            <a:r>
              <a:rPr lang="en-US" dirty="0"/>
              <a:t>/providers/</a:t>
            </a:r>
            <a:r>
              <a:rPr lang="en-US" dirty="0" err="1"/>
              <a:t>Microsoft.ContainerService</a:t>
            </a:r>
            <a:r>
              <a:rPr lang="en-US" dirty="0"/>
              <a:t>/</a:t>
            </a:r>
            <a:r>
              <a:rPr lang="en-US" dirty="0" err="1"/>
              <a:t>managedClusters</a:t>
            </a:r>
            <a:r>
              <a:rPr lang="en-US" dirty="0"/>
              <a:t>/</a:t>
            </a:r>
            <a:r>
              <a:rPr lang="en-US" dirty="0" err="1"/>
              <a:t>sansAKSCluster</a:t>
            </a:r>
            <a:r>
              <a:rPr lang="en-US" dirty="0"/>
              <a:t>",</a:t>
            </a:r>
          </a:p>
          <a:p>
            <a:r>
              <a:rPr lang="en-US" dirty="0"/>
              <a:t>  "identity": null,</a:t>
            </a:r>
          </a:p>
          <a:p>
            <a:r>
              <a:rPr lang="en-US" dirty="0"/>
              <a:t>  "</a:t>
            </a:r>
            <a:r>
              <a:rPr lang="en-US" dirty="0" err="1"/>
              <a:t>identityProfile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kubernetesVersion</a:t>
            </a:r>
            <a:r>
              <a:rPr lang="en-US" dirty="0"/>
              <a:t>": "1.19.7",</a:t>
            </a:r>
          </a:p>
          <a:p>
            <a:r>
              <a:rPr lang="en-US" dirty="0"/>
              <a:t>  "</a:t>
            </a:r>
            <a:r>
              <a:rPr lang="en-US" dirty="0" err="1"/>
              <a:t>linuxProfile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adminUsername</a:t>
            </a:r>
            <a:r>
              <a:rPr lang="en-US" dirty="0"/>
              <a:t>": "</a:t>
            </a:r>
            <a:r>
              <a:rPr lang="en-US" dirty="0" err="1"/>
              <a:t>azureuser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ssh</a:t>
            </a:r>
            <a:r>
              <a:rPr lang="en-US" dirty="0"/>
              <a:t>": {</a:t>
            </a:r>
          </a:p>
          <a:p>
            <a:r>
              <a:rPr lang="en-US" dirty="0"/>
              <a:t>      "</a:t>
            </a:r>
            <a:r>
              <a:rPr lang="en-US" dirty="0" err="1"/>
              <a:t>publicKeys</a:t>
            </a:r>
            <a:r>
              <a:rPr lang="en-US" dirty="0"/>
              <a:t>":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</a:t>
            </a:r>
            <a:r>
              <a:rPr lang="en-US" dirty="0" err="1"/>
              <a:t>keyData</a:t>
            </a:r>
            <a:r>
              <a:rPr lang="en-US" dirty="0"/>
              <a:t>": "</a:t>
            </a:r>
            <a:r>
              <a:rPr lang="en-US" dirty="0" err="1"/>
              <a:t>ssh-rsa</a:t>
            </a:r>
            <a:r>
              <a:rPr lang="en-US" dirty="0"/>
              <a:t> AAAAB3NzaC1yc2EAAAADAQABAAABAQCkI2g0mQ+2dhFMrzOiH/RSDeScvIBjGERnJPwsWlURjILR2hsNkpCTwIMKnk32osSzXWT3vaBLkai+pidsu9qdNWj1MDTQpIkROuLc0HRjUSZCmZwrrZiFI84JlSNlGVuBTExyykGjilr75TjT/35kflUCrvly4mTzeUQ+s8n8rTbKyK/XLYLdE4BKo6b/yleqbKFIZLbk9ZK3mhUrMtp89uLLHJ/DXk3Z7RZNmra8tKBfMI0MPcJuCG1z8ROq3Ugezw8j+eg+foGXfYBeC5MTWU/SpisyHRwFu+fbGblAQbolvIIwWy4H/e3hrlNMZdmqPndEIXR6YoSoNLAm6A6p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"location": "</a:t>
            </a:r>
            <a:r>
              <a:rPr lang="en-US" dirty="0" err="1"/>
              <a:t>southindia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maxAgentPools</a:t>
            </a:r>
            <a:r>
              <a:rPr lang="en-US" dirty="0"/>
              <a:t>": 10,</a:t>
            </a:r>
          </a:p>
          <a:p>
            <a:r>
              <a:rPr lang="en-US" dirty="0"/>
              <a:t>  "name": "</a:t>
            </a:r>
            <a:r>
              <a:rPr lang="en-US" dirty="0" err="1"/>
              <a:t>sansAKSCluster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networkProfile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dnsServiceIp</a:t>
            </a:r>
            <a:r>
              <a:rPr lang="en-US" dirty="0"/>
              <a:t>": "10.0.0.10",</a:t>
            </a:r>
          </a:p>
          <a:p>
            <a:r>
              <a:rPr lang="en-US" dirty="0"/>
              <a:t>    "</a:t>
            </a:r>
            <a:r>
              <a:rPr lang="en-US" dirty="0" err="1"/>
              <a:t>dockerBridgeCidr</a:t>
            </a:r>
            <a:r>
              <a:rPr lang="en-US" dirty="0"/>
              <a:t>": "172.17.0.1/16",</a:t>
            </a:r>
          </a:p>
          <a:p>
            <a:r>
              <a:rPr lang="en-US" dirty="0"/>
              <a:t>    "</a:t>
            </a:r>
            <a:r>
              <a:rPr lang="en-US" dirty="0" err="1"/>
              <a:t>loadBalancerProfile</a:t>
            </a:r>
            <a:r>
              <a:rPr lang="en-US" dirty="0"/>
              <a:t>": {</a:t>
            </a:r>
          </a:p>
          <a:p>
            <a:r>
              <a:rPr lang="en-US" dirty="0"/>
              <a:t>      "</a:t>
            </a:r>
            <a:r>
              <a:rPr lang="en-US" dirty="0" err="1"/>
              <a:t>allocatedOutboundPorts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effectiveOutboundIps</a:t>
            </a:r>
            <a:r>
              <a:rPr lang="en-US" dirty="0"/>
              <a:t>":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"id": "/subscriptions/947c4b20-947d-4d8e-82b6-f7b8edd40e3e/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 err="1"/>
              <a:t>MC_myResourceGroup_sansAKSCluster_southindia</a:t>
            </a:r>
            <a:r>
              <a:rPr lang="en-US" dirty="0"/>
              <a:t>/providers/</a:t>
            </a:r>
            <a:r>
              <a:rPr lang="en-US" dirty="0" err="1"/>
              <a:t>Microsoft.Network</a:t>
            </a:r>
            <a:r>
              <a:rPr lang="en-US" dirty="0"/>
              <a:t>/</a:t>
            </a:r>
            <a:r>
              <a:rPr lang="en-US" dirty="0" err="1"/>
              <a:t>publicIPAddresses</a:t>
            </a:r>
            <a:r>
              <a:rPr lang="en-US" dirty="0"/>
              <a:t>/b050a35d-572c-43d7-8cf0-13dd0e07adf3",</a:t>
            </a:r>
          </a:p>
          <a:p>
            <a:r>
              <a:rPr lang="en-US" dirty="0"/>
              <a:t>          "</a:t>
            </a:r>
            <a:r>
              <a:rPr lang="en-US" dirty="0" err="1"/>
              <a:t>resourceGroup</a:t>
            </a:r>
            <a:r>
              <a:rPr lang="en-US" dirty="0"/>
              <a:t>": "</a:t>
            </a:r>
            <a:r>
              <a:rPr lang="en-US" dirty="0" err="1"/>
              <a:t>MC_myResourceGroup_sansAKSCluster_southindia</a:t>
            </a:r>
            <a:r>
              <a:rPr lang="en-US" dirty="0"/>
              <a:t>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],</a:t>
            </a:r>
          </a:p>
          <a:p>
            <a:r>
              <a:rPr lang="en-US" dirty="0"/>
              <a:t>      "</a:t>
            </a:r>
            <a:r>
              <a:rPr lang="en-US" dirty="0" err="1"/>
              <a:t>idleTimeoutInMinutes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managedOutboundIps</a:t>
            </a:r>
            <a:r>
              <a:rPr lang="en-US" dirty="0"/>
              <a:t>": {</a:t>
            </a:r>
          </a:p>
          <a:p>
            <a:r>
              <a:rPr lang="en-US" dirty="0"/>
              <a:t>        "count": 1</a:t>
            </a:r>
          </a:p>
          <a:p>
            <a:r>
              <a:rPr lang="en-US" dirty="0"/>
              <a:t>      },</a:t>
            </a:r>
          </a:p>
          <a:p>
            <a:r>
              <a:rPr lang="en-US" dirty="0"/>
              <a:t>      "</a:t>
            </a:r>
            <a:r>
              <a:rPr lang="en-US" dirty="0" err="1"/>
              <a:t>outboundIpPrefixes</a:t>
            </a:r>
            <a:r>
              <a:rPr lang="en-US" dirty="0"/>
              <a:t>": null,</a:t>
            </a:r>
          </a:p>
          <a:p>
            <a:r>
              <a:rPr lang="en-US" dirty="0"/>
              <a:t>      "</a:t>
            </a:r>
            <a:r>
              <a:rPr lang="en-US" dirty="0" err="1"/>
              <a:t>outboundIps</a:t>
            </a:r>
            <a:r>
              <a:rPr lang="en-US" dirty="0"/>
              <a:t>": null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"</a:t>
            </a:r>
            <a:r>
              <a:rPr lang="en-US" dirty="0" err="1"/>
              <a:t>loadBalancerSku</a:t>
            </a:r>
            <a:r>
              <a:rPr lang="en-US" dirty="0"/>
              <a:t>": "Standard",</a:t>
            </a:r>
          </a:p>
          <a:p>
            <a:r>
              <a:rPr lang="en-US" dirty="0"/>
              <a:t>    "</a:t>
            </a:r>
            <a:r>
              <a:rPr lang="en-US" dirty="0" err="1"/>
              <a:t>networkMode</a:t>
            </a:r>
            <a:r>
              <a:rPr lang="en-US" dirty="0"/>
              <a:t>": null,</a:t>
            </a:r>
          </a:p>
          <a:p>
            <a:r>
              <a:rPr lang="en-US" dirty="0"/>
              <a:t>    "</a:t>
            </a:r>
            <a:r>
              <a:rPr lang="en-US" dirty="0" err="1"/>
              <a:t>networkPlugin</a:t>
            </a:r>
            <a:r>
              <a:rPr lang="en-US" dirty="0"/>
              <a:t>": "</a:t>
            </a:r>
            <a:r>
              <a:rPr lang="en-US" dirty="0" err="1"/>
              <a:t>kubenet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networkPolicy</a:t>
            </a:r>
            <a:r>
              <a:rPr lang="en-US" dirty="0"/>
              <a:t>": null,</a:t>
            </a:r>
          </a:p>
          <a:p>
            <a:r>
              <a:rPr lang="en-US" dirty="0"/>
              <a:t>    "</a:t>
            </a:r>
            <a:r>
              <a:rPr lang="en-US" dirty="0" err="1"/>
              <a:t>outboundType</a:t>
            </a:r>
            <a:r>
              <a:rPr lang="en-US" dirty="0"/>
              <a:t>": "</a:t>
            </a:r>
            <a:r>
              <a:rPr lang="en-US" dirty="0" err="1"/>
              <a:t>loadBalancer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podCidr</a:t>
            </a:r>
            <a:r>
              <a:rPr lang="en-US" dirty="0"/>
              <a:t>": "10.244.0.0/16",</a:t>
            </a:r>
          </a:p>
          <a:p>
            <a:r>
              <a:rPr lang="en-US" dirty="0"/>
              <a:t>    "</a:t>
            </a:r>
            <a:r>
              <a:rPr lang="en-US" dirty="0" err="1"/>
              <a:t>serviceCidr</a:t>
            </a:r>
            <a:r>
              <a:rPr lang="en-US" dirty="0"/>
              <a:t>": "10.0.0.0/16"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nodeResourceGroup</a:t>
            </a:r>
            <a:r>
              <a:rPr lang="en-US" dirty="0"/>
              <a:t>": "</a:t>
            </a:r>
            <a:r>
              <a:rPr lang="en-US" dirty="0" err="1"/>
              <a:t>MC_myResourceGroup_sansAKSCluster_southindia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podIdentityProfile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powerState</a:t>
            </a:r>
            <a:r>
              <a:rPr lang="en-US" dirty="0"/>
              <a:t>": {</a:t>
            </a:r>
          </a:p>
          <a:p>
            <a:r>
              <a:rPr lang="en-US" dirty="0"/>
              <a:t>    "code": "Running"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privateFqdn</a:t>
            </a:r>
            <a:r>
              <a:rPr lang="en-US" dirty="0"/>
              <a:t>": null,</a:t>
            </a:r>
          </a:p>
          <a:p>
            <a:r>
              <a:rPr lang="en-US" dirty="0"/>
              <a:t>  "</a:t>
            </a:r>
            <a:r>
              <a:rPr lang="en-US" dirty="0" err="1"/>
              <a:t>provisioningState</a:t>
            </a:r>
            <a:r>
              <a:rPr lang="en-US" dirty="0"/>
              <a:t>": "Succeeded",</a:t>
            </a:r>
          </a:p>
          <a:p>
            <a:r>
              <a:rPr lang="en-US" dirty="0"/>
              <a:t>  "</a:t>
            </a:r>
            <a:r>
              <a:rPr lang="en-US" dirty="0" err="1"/>
              <a:t>resourceGroup</a:t>
            </a:r>
            <a:r>
              <a:rPr lang="en-US" dirty="0"/>
              <a:t>": "</a:t>
            </a:r>
            <a:r>
              <a:rPr lang="en-US" dirty="0" err="1"/>
              <a:t>myResourceGroup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servicePrincipalProfile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clientId</a:t>
            </a:r>
            <a:r>
              <a:rPr lang="en-US" dirty="0"/>
              <a:t>": "b8abd4f5-328d-4cd9-a710-d04286fc806d",</a:t>
            </a:r>
          </a:p>
          <a:p>
            <a:r>
              <a:rPr lang="en-US" dirty="0"/>
              <a:t>    "secret": null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sku</a:t>
            </a:r>
            <a:r>
              <a:rPr lang="en-US" dirty="0"/>
              <a:t>": {</a:t>
            </a:r>
          </a:p>
          <a:p>
            <a:r>
              <a:rPr lang="en-US" dirty="0"/>
              <a:t>    "name": "Basic",</a:t>
            </a:r>
          </a:p>
          <a:p>
            <a:r>
              <a:rPr lang="en-US" dirty="0"/>
              <a:t>    "tier": "Free"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"tags": null,</a:t>
            </a:r>
          </a:p>
          <a:p>
            <a:r>
              <a:rPr lang="en-US" dirty="0"/>
              <a:t>  "type": "</a:t>
            </a:r>
            <a:r>
              <a:rPr lang="en-US" dirty="0" err="1"/>
              <a:t>Microsoft.ContainerService</a:t>
            </a:r>
            <a:r>
              <a:rPr lang="en-US" dirty="0"/>
              <a:t>/</a:t>
            </a:r>
            <a:r>
              <a:rPr lang="en-US" dirty="0" err="1"/>
              <a:t>ManagedClusters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windowsProfile</a:t>
            </a:r>
            <a:r>
              <a:rPr lang="en-US" dirty="0"/>
              <a:t>": null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33-EA2E-4746-9BF6-7BC0235B7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acr</a:t>
            </a:r>
            <a:r>
              <a:rPr lang="en-US" dirty="0"/>
              <a:t> list --resource-group </a:t>
            </a:r>
            <a:r>
              <a:rPr lang="en-US" dirty="0" err="1"/>
              <a:t>myResourceGroup</a:t>
            </a:r>
            <a:r>
              <a:rPr lang="en-US" dirty="0"/>
              <a:t> --query "[].{</a:t>
            </a:r>
            <a:r>
              <a:rPr lang="en-US" dirty="0" err="1"/>
              <a:t>acrLoginServer:loginServer</a:t>
            </a:r>
            <a:r>
              <a:rPr lang="en-US" dirty="0"/>
              <a:t>}" --output </a:t>
            </a:r>
            <a:r>
              <a:rPr lang="en-US" dirty="0" err="1"/>
              <a:t>tsv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33-EA2E-4746-9BF6-7BC0235B7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acr</a:t>
            </a:r>
            <a:r>
              <a:rPr lang="en-US" dirty="0"/>
              <a:t> list --resource-group </a:t>
            </a:r>
            <a:r>
              <a:rPr lang="en-US" dirty="0" err="1"/>
              <a:t>myResourceGroup</a:t>
            </a:r>
            <a:r>
              <a:rPr lang="en-US" dirty="0"/>
              <a:t> --query "[].{</a:t>
            </a:r>
            <a:r>
              <a:rPr lang="en-US" dirty="0" err="1"/>
              <a:t>acrLoginServer:loginServer</a:t>
            </a:r>
            <a:r>
              <a:rPr lang="en-US" dirty="0"/>
              <a:t>}" --output </a:t>
            </a:r>
            <a:r>
              <a:rPr lang="en-US" dirty="0" err="1"/>
              <a:t>tsv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33-EA2E-4746-9BF6-7BC0235B7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295ac3d8e107490fa8bc.southindia.aksapp.io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33-EA2E-4746-9BF6-7BC0235B7F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azure-ad-integration-cli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08344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Kubernetes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765A-D906-440E-B4FE-64D4389C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084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 CONTAINER REGISTRY IMAGE  - 2/2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DF913-B48A-4632-99EB-6027EF4D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271587"/>
            <a:ext cx="3857625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8186D-D546-4C10-80DD-9C160B0B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916"/>
            <a:ext cx="12192000" cy="127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20405-65C9-47C9-A15F-2FC7ECF3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5024"/>
            <a:ext cx="12192000" cy="1303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98B1E-7E81-4E92-98B0-2CEF7E36C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17007"/>
            <a:ext cx="3086100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69DDF-073E-4D08-9949-12FDD8665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865310"/>
            <a:ext cx="8686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CDA1-43A0-4604-98CC-A6D36649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8847"/>
          </a:xfrm>
        </p:spPr>
        <p:txBody>
          <a:bodyPr>
            <a:normAutofit fontScale="90000"/>
          </a:bodyPr>
          <a:lstStyle/>
          <a:p>
            <a:r>
              <a:rPr lang="en-US" dirty="0"/>
              <a:t>AKS specific credentials (Service principal) – 1/2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4EA30-F4F0-4831-906D-273992195E6B}"/>
              </a:ext>
            </a:extLst>
          </p:cNvPr>
          <p:cNvSpPr txBox="1"/>
          <p:nvPr/>
        </p:nvSpPr>
        <p:spPr>
          <a:xfrm>
            <a:off x="211825" y="1201003"/>
            <a:ext cx="12056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allow and AKS Cluster to interact with other Azure resources such as the Azure Container Registry, an Azure Directory</a:t>
            </a:r>
          </a:p>
          <a:p>
            <a:r>
              <a:rPr lang="en-US" dirty="0"/>
              <a:t>     (ad) service principle is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5E7D-C24B-4EEC-A4A4-AEC704AD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7334"/>
            <a:ext cx="12192000" cy="2987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904B6-41B2-47D9-ADF9-C6824D39A42E}"/>
              </a:ext>
            </a:extLst>
          </p:cNvPr>
          <p:cNvSpPr txBox="1"/>
          <p:nvPr/>
        </p:nvSpPr>
        <p:spPr>
          <a:xfrm>
            <a:off x="0" y="4835207"/>
            <a:ext cx="211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ACR resource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E22A4-B81F-438B-8D2C-F24F7C730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6892"/>
            <a:ext cx="12192000" cy="5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1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CDA1-43A0-4604-98CC-A6D36649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8847"/>
          </a:xfrm>
        </p:spPr>
        <p:txBody>
          <a:bodyPr>
            <a:normAutofit fontScale="90000"/>
          </a:bodyPr>
          <a:lstStyle/>
          <a:p>
            <a:r>
              <a:rPr lang="en-US" dirty="0"/>
              <a:t>AKS specific credentials (Service principal) – 2/2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4EA30-F4F0-4831-906D-273992195E6B}"/>
              </a:ext>
            </a:extLst>
          </p:cNvPr>
          <p:cNvSpPr txBox="1"/>
          <p:nvPr/>
        </p:nvSpPr>
        <p:spPr>
          <a:xfrm>
            <a:off x="211825" y="1201003"/>
            <a:ext cx="12056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allow and AKS Cluster to interact with other Azure resources such as the Azure Container Registry, an Azure Directory</a:t>
            </a:r>
          </a:p>
          <a:p>
            <a:r>
              <a:rPr lang="en-US" dirty="0"/>
              <a:t>     (ad) service principle is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5E7D-C24B-4EEC-A4A4-AEC704AD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7334"/>
            <a:ext cx="12192000" cy="2987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904B6-41B2-47D9-ADF9-C6824D39A42E}"/>
              </a:ext>
            </a:extLst>
          </p:cNvPr>
          <p:cNvSpPr txBox="1"/>
          <p:nvPr/>
        </p:nvSpPr>
        <p:spPr>
          <a:xfrm>
            <a:off x="0" y="4835207"/>
            <a:ext cx="211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ACR resource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E22A4-B81F-438B-8D2C-F24F7C730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6892"/>
            <a:ext cx="12192000" cy="5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2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D759-F4B9-4A7C-8133-B2B52C1E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864"/>
          </a:xfrm>
        </p:spPr>
        <p:txBody>
          <a:bodyPr/>
          <a:lstStyle/>
          <a:p>
            <a:r>
              <a:rPr lang="en-US" dirty="0"/>
              <a:t>Create a role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C5272-2302-4DAD-BB44-A40D91D2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1456690"/>
            <a:ext cx="12192000" cy="349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A142C-CDCC-423F-AF3E-6C758233D702}"/>
              </a:ext>
            </a:extLst>
          </p:cNvPr>
          <p:cNvSpPr txBox="1"/>
          <p:nvPr/>
        </p:nvSpPr>
        <p:spPr>
          <a:xfrm>
            <a:off x="80010" y="5216644"/>
            <a:ext cx="8213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above is a lightweight.</a:t>
            </a:r>
          </a:p>
          <a:p>
            <a:endParaRPr lang="en-US" dirty="0"/>
          </a:p>
          <a:p>
            <a:r>
              <a:rPr lang="en-US" dirty="0"/>
              <a:t>In the enterprise environment, it is possible to integrate with Azure Active Directory.</a:t>
            </a:r>
          </a:p>
          <a:p>
            <a:r>
              <a:rPr lang="en-US" dirty="0">
                <a:hlinkClick r:id="rId3"/>
              </a:rPr>
              <a:t>https://docs.microsoft.com/en-us/azure/aks/azure-ad-integration-cli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8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6C97-67D6-471B-B98A-37A7F9D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8175"/>
          </a:xfrm>
        </p:spPr>
        <p:txBody>
          <a:bodyPr/>
          <a:lstStyle/>
          <a:p>
            <a:r>
              <a:rPr lang="en-US" dirty="0"/>
              <a:t>Create AKS – 1/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1924E-320C-4082-BD7C-42BD00EF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2949"/>
            <a:ext cx="121920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300E5-C3F5-4A5A-9CE2-E54BB37BE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3040"/>
            <a:ext cx="5248275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3040AA-A0EA-4CE5-8CA8-F89FCC844337}"/>
              </a:ext>
            </a:extLst>
          </p:cNvPr>
          <p:cNvSpPr txBox="1"/>
          <p:nvPr/>
        </p:nvSpPr>
        <p:spPr>
          <a:xfrm>
            <a:off x="0" y="2864158"/>
            <a:ext cx="297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preview is for </a:t>
            </a:r>
            <a:r>
              <a:rPr lang="en-US" dirty="0" err="1"/>
              <a:t>AutoScaler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2F990-31F0-4074-B2A0-B5738E906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755" y="1697202"/>
            <a:ext cx="88963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2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6C97-67D6-471B-B98A-37A7F9D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8175"/>
          </a:xfrm>
        </p:spPr>
        <p:txBody>
          <a:bodyPr/>
          <a:lstStyle/>
          <a:p>
            <a:r>
              <a:rPr lang="en-US" dirty="0"/>
              <a:t>Create AKS – 1/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2F990-31F0-4074-B2A0-B5738E90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55" y="1697202"/>
            <a:ext cx="88963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3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6C97-67D6-471B-B98A-37A7F9D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8175"/>
          </a:xfrm>
        </p:spPr>
        <p:txBody>
          <a:bodyPr/>
          <a:lstStyle/>
          <a:p>
            <a:r>
              <a:rPr lang="en-US" dirty="0"/>
              <a:t>Install AKS CLI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00D38-5DB5-4A5F-A498-A5756D0FD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523"/>
            <a:ext cx="12192000" cy="28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4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F9F8-3F96-4C27-8554-9B281726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8014"/>
          </a:xfrm>
        </p:spPr>
        <p:txBody>
          <a:bodyPr/>
          <a:lstStyle/>
          <a:p>
            <a:r>
              <a:rPr lang="en-US" dirty="0"/>
              <a:t>CREATE environment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87AA1-5710-41D3-893D-BCE1832E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" y="1374294"/>
            <a:ext cx="88296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9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63C7-0CB1-4570-B402-E3F07887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dirty="0"/>
              <a:t>AKS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F1EB4-6A1C-444D-8DA1-5839BDB8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484"/>
            <a:ext cx="12192000" cy="980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A8EE7-B579-4F1A-8446-501B739B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3525"/>
            <a:ext cx="12192000" cy="99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0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E34E-E4B7-48DC-BA13-CDF0E369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9434"/>
          </a:xfrm>
        </p:spPr>
        <p:txBody>
          <a:bodyPr/>
          <a:lstStyle/>
          <a:p>
            <a:r>
              <a:rPr lang="en-US" dirty="0"/>
              <a:t>Deploy an app – 1/2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95CD8-E236-4871-9F2E-E520D3484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815"/>
            <a:ext cx="12192000" cy="615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EC635-4C17-4D63-8C1D-E5C298D64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8870"/>
            <a:ext cx="5467350" cy="444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5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E1CE-CA57-4AF0-849C-4E9CD80B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305"/>
          </a:xfrm>
        </p:spPr>
        <p:txBody>
          <a:bodyPr/>
          <a:lstStyle/>
          <a:p>
            <a:r>
              <a:rPr lang="en-US" dirty="0"/>
              <a:t>Azure Kubernetes 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B209D-A4B5-426B-B5BB-4BF634CB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0"/>
            <a:ext cx="10135442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A3893-3562-4DC2-915E-8AD018108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104900"/>
            <a:ext cx="4333875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F09BF-11C2-44D0-A7BE-EA6672B6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4268074"/>
            <a:ext cx="44577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6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E34E-E4B7-48DC-BA13-CDF0E369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9434"/>
          </a:xfrm>
        </p:spPr>
        <p:txBody>
          <a:bodyPr/>
          <a:lstStyle/>
          <a:p>
            <a:r>
              <a:rPr lang="en-US" dirty="0"/>
              <a:t>Deploy an app – 2/2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30CA6-0A12-46C7-A22C-3ACCE673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189"/>
            <a:ext cx="12192000" cy="101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BDFC9A-D5E3-4B4A-B18D-602AA7BFB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9060"/>
            <a:ext cx="519112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837C6-AE21-4861-900D-F492AE95C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40330"/>
            <a:ext cx="12192000" cy="9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4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BF42-7759-4B73-AD1E-48B343DA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9424"/>
          </a:xfrm>
        </p:spPr>
        <p:txBody>
          <a:bodyPr>
            <a:normAutofit fontScale="90000"/>
          </a:bodyPr>
          <a:lstStyle/>
          <a:p>
            <a:r>
              <a:rPr lang="en-US" dirty="0"/>
              <a:t>Scale the nodes </a:t>
            </a:r>
            <a:r>
              <a:rPr lang="en-US"/>
              <a:t>– 1/5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72425-5BBD-4B57-B149-4E220541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052"/>
            <a:ext cx="12192000" cy="520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02C32-821A-4545-8C76-C09E26E8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8840"/>
            <a:ext cx="10801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69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BF42-7759-4B73-AD1E-48B343DA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9424"/>
          </a:xfrm>
        </p:spPr>
        <p:txBody>
          <a:bodyPr>
            <a:normAutofit fontScale="90000"/>
          </a:bodyPr>
          <a:lstStyle/>
          <a:p>
            <a:r>
              <a:rPr lang="en-US" dirty="0"/>
              <a:t>Scale the nodes – 2/5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5EEBD-F3BB-4EC3-AE60-5AE75821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11580"/>
            <a:ext cx="5743575" cy="56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8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BF42-7759-4B73-AD1E-48B343DA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9424"/>
          </a:xfrm>
        </p:spPr>
        <p:txBody>
          <a:bodyPr>
            <a:normAutofit fontScale="90000"/>
          </a:bodyPr>
          <a:lstStyle/>
          <a:p>
            <a:r>
              <a:rPr lang="en-US" dirty="0"/>
              <a:t>Scale the nodes – 3/5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368AC-5EB2-4954-B654-BF4EDAAB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208"/>
            <a:ext cx="12192000" cy="945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41CF13-7947-4B73-BFBC-83FFE750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6085"/>
            <a:ext cx="12192000" cy="494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4E072-82B8-4553-AB31-AC876AB9A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5049"/>
            <a:ext cx="11049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2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BF42-7759-4B73-AD1E-48B343DA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9424"/>
          </a:xfrm>
        </p:spPr>
        <p:txBody>
          <a:bodyPr>
            <a:normAutofit fontScale="90000"/>
          </a:bodyPr>
          <a:lstStyle/>
          <a:p>
            <a:r>
              <a:rPr lang="en-US" dirty="0"/>
              <a:t>Scale the nodes – 4/5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F1FC6-54B2-489E-BEF9-AD89222B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968"/>
            <a:ext cx="12192000" cy="2675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27F17-5E28-4E96-A4CD-8F1B6543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2020"/>
            <a:ext cx="12192000" cy="6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7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BF42-7759-4B73-AD1E-48B343DA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9424"/>
          </a:xfrm>
        </p:spPr>
        <p:txBody>
          <a:bodyPr>
            <a:normAutofit fontScale="90000"/>
          </a:bodyPr>
          <a:lstStyle/>
          <a:p>
            <a:r>
              <a:rPr lang="en-US" dirty="0"/>
              <a:t>Scale the nodes – 5/5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A9778-43F3-41DD-8D6D-2FFBECB1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004"/>
            <a:ext cx="12192000" cy="509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657728-26A2-4CCA-ADF9-94400C79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1580"/>
            <a:ext cx="12192000" cy="401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22AF28-BCE3-44DE-8779-D65D0A8EC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29022"/>
            <a:ext cx="109251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1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1AB5-18B4-409C-8E0F-56950B6B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Setup Nodes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61FFC-6668-43BB-936C-117D3479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14450"/>
            <a:ext cx="12192000" cy="3178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B85D28-F440-49CD-82BA-E9034B5A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0223"/>
            <a:ext cx="12192000" cy="26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07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1AB5-18B4-409C-8E0F-56950B6B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Setup Nodes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61FFC-6668-43BB-936C-117D3479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14450"/>
            <a:ext cx="12192000" cy="3178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B85D28-F440-49CD-82BA-E9034B5A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0223"/>
            <a:ext cx="12192000" cy="26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51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1AB5-18B4-409C-8E0F-56950B6B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Setup Nodes - 3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91D84-87ED-486A-A85B-E04FB820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502256"/>
            <a:ext cx="12192000" cy="26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11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6376-32C4-46A3-8305-40C55125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dirty="0"/>
              <a:t>Setup Nodes - 4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48ACF-F6D4-4A13-AE7F-A2D0C86C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6" y="1257300"/>
            <a:ext cx="9323717" cy="398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AA051-E5D7-4CF8-8987-CBF74C5A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66" y="5517669"/>
            <a:ext cx="84201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5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759F-C81D-45F4-8752-287CC695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dirty="0"/>
              <a:t>Docker desktop with Kubernetes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5E99F-C38F-4159-86EA-B8279E6C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238250"/>
            <a:ext cx="119348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3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6376-32C4-46A3-8305-40C55125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dirty="0"/>
              <a:t>label Nodes - 1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5565F-B4BE-4B60-9660-C206F7B5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438275"/>
            <a:ext cx="105727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3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6376-32C4-46A3-8305-40C55125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dirty="0"/>
              <a:t>label Nodes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69A8B-EC30-4DD1-9AEC-06A1F9E8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0"/>
            <a:ext cx="11115675" cy="511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77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13A-4376-4549-AB16-B0724BF8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0369"/>
          </a:xfrm>
        </p:spPr>
        <p:txBody>
          <a:bodyPr>
            <a:normAutofit fontScale="90000"/>
          </a:bodyPr>
          <a:lstStyle/>
          <a:p>
            <a:r>
              <a:rPr lang="en-US" dirty="0"/>
              <a:t>label Nodes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ADA84-04FF-4398-9B2E-0482A742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524"/>
            <a:ext cx="12192000" cy="920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38CFA-9FDD-41EB-94E0-3FDAC8C9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6941"/>
            <a:ext cx="12192000" cy="31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96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5F5F-BB78-40F1-A7BA-2D7AEAF1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2269"/>
          </a:xfrm>
        </p:spPr>
        <p:txBody>
          <a:bodyPr>
            <a:normAutofit fontScale="90000"/>
          </a:bodyPr>
          <a:lstStyle/>
          <a:p>
            <a:r>
              <a:rPr lang="en-US" dirty="0"/>
              <a:t>Storage Classes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714AE-A0E4-428F-8476-83AABF02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979"/>
            <a:ext cx="12192000" cy="1856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88D7C-BB0E-4961-928C-6AFE2C3A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5625"/>
            <a:ext cx="49339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6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5F5F-BB78-40F1-A7BA-2D7AEAF1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2269"/>
          </a:xfrm>
        </p:spPr>
        <p:txBody>
          <a:bodyPr>
            <a:normAutofit fontScale="90000"/>
          </a:bodyPr>
          <a:lstStyle/>
          <a:p>
            <a:r>
              <a:rPr lang="en-US" dirty="0"/>
              <a:t>Storage Classes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9982C-765D-43A6-957E-EA3ADDF1C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789"/>
            <a:ext cx="12192000" cy="2272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00498-B547-44F7-8E17-9F20C148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6646"/>
            <a:ext cx="12192000" cy="2409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0A472-085C-435A-8116-136EE79DB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1747"/>
            <a:ext cx="8286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0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0FC6-1C26-4E04-992E-0BF1FC3C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994"/>
          </a:xfrm>
        </p:spPr>
        <p:txBody>
          <a:bodyPr>
            <a:normAutofit fontScale="90000"/>
          </a:bodyPr>
          <a:lstStyle/>
          <a:p>
            <a:r>
              <a:rPr lang="en-US" dirty="0"/>
              <a:t>Storage Classes - 3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ABB6D-AFE7-4028-8998-EA07485D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01919"/>
            <a:ext cx="12192000" cy="291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4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E1A8-571C-4D98-B82F-766FFA61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7524"/>
          </a:xfrm>
        </p:spPr>
        <p:txBody>
          <a:bodyPr/>
          <a:lstStyle/>
          <a:p>
            <a:r>
              <a:rPr lang="en-US" dirty="0"/>
              <a:t>Storage Classes - 4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30257-43CC-434F-BE9F-B7D341F5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49680"/>
            <a:ext cx="6438900" cy="465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7416C-6C23-4335-81BE-930E3C6E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3224"/>
            <a:ext cx="12192000" cy="10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43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E1A8-571C-4D98-B82F-766FFA61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7524"/>
          </a:xfrm>
        </p:spPr>
        <p:txBody>
          <a:bodyPr/>
          <a:lstStyle/>
          <a:p>
            <a:r>
              <a:rPr lang="en-US" dirty="0"/>
              <a:t>Storage Classes - 5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2753A-3BD1-474B-88FE-F5FD77FC2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440"/>
            <a:ext cx="12192000" cy="79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C94EF-1950-4D0A-904C-0C52CC59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6475"/>
            <a:ext cx="108870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38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8F26-75DE-4056-8B28-4AE83E60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8324"/>
          </a:xfrm>
        </p:spPr>
        <p:txBody>
          <a:bodyPr/>
          <a:lstStyle/>
          <a:p>
            <a:r>
              <a:rPr lang="en-US" dirty="0"/>
              <a:t>Shared volumes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41472-33A9-4D82-A1CE-19E5DDB2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552"/>
            <a:ext cx="12192000" cy="863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8F3E3-A00E-4AC1-8253-BD66F3C15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4904"/>
            <a:ext cx="12192000" cy="21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27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4D39-3A7E-49D1-A9A6-75E5581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Shared volumes – azure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DA83F-89CD-4F21-8046-7DBEE853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" y="1259840"/>
            <a:ext cx="4895850" cy="2924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005DD-9BF9-438D-ACE9-F0D51C9BA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7138"/>
            <a:ext cx="12192000" cy="76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11B6-1190-41A2-9BDC-10EF9C7D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2769"/>
          </a:xfrm>
        </p:spPr>
        <p:txBody>
          <a:bodyPr/>
          <a:lstStyle/>
          <a:p>
            <a:r>
              <a:rPr lang="en-US" dirty="0"/>
              <a:t>Azure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241FB-AFB4-40B9-AC03-E8D2FA34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741874"/>
            <a:ext cx="12192000" cy="4898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59EE01-8FEF-4743-88E5-F2068ED60BE2}"/>
              </a:ext>
            </a:extLst>
          </p:cNvPr>
          <p:cNvSpPr txBox="1"/>
          <p:nvPr/>
        </p:nvSpPr>
        <p:spPr>
          <a:xfrm>
            <a:off x="352425" y="1277046"/>
            <a:ext cx="838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https://docs.microsoft.com/en-us/cli/azure/install-azure-cli-windows?tabs=azure-cli</a:t>
            </a:r>
          </a:p>
        </p:txBody>
      </p:sp>
    </p:spTree>
    <p:extLst>
      <p:ext uri="{BB962C8B-B14F-4D97-AF65-F5344CB8AC3E}">
        <p14:creationId xmlns:p14="http://schemas.microsoft.com/office/powerpoint/2010/main" val="2310453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D0CC-BBFD-4491-B1B3-1CF4F51F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VOLUMES – Cluster Role and ROLE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3E62A-5893-44EB-8E69-5C448F2C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" y="1381760"/>
            <a:ext cx="5038725" cy="4269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2F333C-5574-40DD-9957-606773D2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4060"/>
            <a:ext cx="12192000" cy="8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90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2F20-AFF7-4CB9-B45D-B3B90DE4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8484"/>
          </a:xfrm>
        </p:spPr>
        <p:txBody>
          <a:bodyPr/>
          <a:lstStyle/>
          <a:p>
            <a:r>
              <a:rPr lang="en-US" dirty="0"/>
              <a:t>SHARED VOLUMES – PVC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66A03-7F02-4041-B960-A2BB9818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658302"/>
            <a:ext cx="4914900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C597E0-5237-4734-A1E5-B56C26A6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6197"/>
            <a:ext cx="12192000" cy="687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2EC80-031A-4F5F-8A62-3767DB73A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67859"/>
            <a:ext cx="12192000" cy="97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19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7119-1D5A-4C18-86D9-8FCDF032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8324"/>
          </a:xfrm>
        </p:spPr>
        <p:txBody>
          <a:bodyPr/>
          <a:lstStyle/>
          <a:p>
            <a:r>
              <a:rPr lang="en-US" dirty="0"/>
              <a:t>SHARED VOLUMES – PV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A3E3A-A17F-4D59-A6B8-B2ABB2F5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480"/>
            <a:ext cx="12192000" cy="17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77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41B-E6F3-4E7E-9E76-80AB0128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181"/>
          </a:xfrm>
        </p:spPr>
        <p:txBody>
          <a:bodyPr/>
          <a:lstStyle/>
          <a:p>
            <a:r>
              <a:rPr lang="en-US" dirty="0"/>
              <a:t>Shared volumes – create 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524CA8-060B-4294-B8DF-797AFFB4A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445" y="1289605"/>
            <a:ext cx="4435269" cy="3298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7305B9-0F00-475B-B4DA-75C7B3E5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" y="4792393"/>
            <a:ext cx="12192000" cy="835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3CD6C-746A-4163-87EC-4F8D48D57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" y="5628314"/>
            <a:ext cx="106489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53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5F78-A26D-4454-9443-FA00E67D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672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deployments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81818-72CA-4D64-A16C-0F6A28E1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8" y="1198880"/>
            <a:ext cx="11487150" cy="159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A11C83-06B2-4F69-96BE-7B2234D3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8439"/>
            <a:ext cx="12192000" cy="721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EED33E-C0D1-4668-B7CD-051EF1ED8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95193"/>
            <a:ext cx="12192000" cy="66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E8E12-4CCA-4486-9BEF-01AD8F027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64746"/>
            <a:ext cx="110013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8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9285-0A79-4D41-9FAB-48971FD4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640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PVC, PV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F1A40-E7A8-471F-BF90-180A46B7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560"/>
            <a:ext cx="12192000" cy="1845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6B1476-6808-42E7-BCF4-F9BFA8503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0645"/>
            <a:ext cx="12192000" cy="15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7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9F43-CD18-41C5-9737-D80FE196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9284"/>
          </a:xfrm>
        </p:spPr>
        <p:txBody>
          <a:bodyPr/>
          <a:lstStyle/>
          <a:p>
            <a:r>
              <a:rPr lang="en-US" dirty="0"/>
              <a:t>Delete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FBF0F-4FEC-4715-9466-67F4FE652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91" y="1745600"/>
            <a:ext cx="11029950" cy="21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51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43CC-929B-4592-913B-1A396BD7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7524"/>
          </a:xfrm>
        </p:spPr>
        <p:txBody>
          <a:bodyPr/>
          <a:lstStyle/>
          <a:p>
            <a:r>
              <a:rPr lang="en-US" dirty="0"/>
              <a:t>CREATE INGRESS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9AC35-BA76-4AB8-B2B4-7586A472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4999"/>
            <a:ext cx="12192000" cy="3132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C2BC9-4B4E-4066-B787-7313F125176C}"/>
              </a:ext>
            </a:extLst>
          </p:cNvPr>
          <p:cNvSpPr txBox="1"/>
          <p:nvPr/>
        </p:nvSpPr>
        <p:spPr>
          <a:xfrm>
            <a:off x="0" y="4513272"/>
            <a:ext cx="274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of application of DNS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45D03-91E7-4A6B-B474-2A66E8F4C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44770"/>
            <a:ext cx="12192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3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CA14-A978-459F-89B8-0B6031F8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ingress resource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7F148-C35C-4629-87D7-EA9D2548F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770123"/>
            <a:ext cx="12192000" cy="1015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FA4DD-DC9C-4D3C-9AFF-27EFF2FD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" y="1188720"/>
            <a:ext cx="70961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70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1396-BE8E-4B53-81A3-2F328FBC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124"/>
          </a:xfrm>
        </p:spPr>
        <p:txBody>
          <a:bodyPr/>
          <a:lstStyle/>
          <a:p>
            <a:r>
              <a:rPr lang="en-US" dirty="0"/>
              <a:t>Test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22B31-33A9-4E69-BBEF-B09F4473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3080"/>
            <a:ext cx="12192000" cy="30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610506-BA16-4F4F-BA11-EA317F13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1057"/>
            <a:ext cx="65722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3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41A8-37DA-4892-843C-6CBE4E20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527"/>
          </a:xfrm>
        </p:spPr>
        <p:txBody>
          <a:bodyPr/>
          <a:lstStyle/>
          <a:p>
            <a:r>
              <a:rPr lang="en-US" dirty="0"/>
              <a:t>Create resource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C847E-76F0-4B69-8E28-7C5B45F5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" y="1308683"/>
            <a:ext cx="12192000" cy="718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D293F9-8336-4059-AD82-81A44C40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" y="2233612"/>
            <a:ext cx="118681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0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501A-8B9E-4D73-A6BF-8D1A20F7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6404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Monitor with </a:t>
            </a:r>
            <a:r>
              <a:rPr lang="en-US" dirty="0" err="1"/>
              <a:t>aks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23478-1BF0-42C7-8D77-C035ECBE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" y="1178560"/>
            <a:ext cx="1137285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8D58F7-8C5B-47BB-BD7B-D0CEA279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" y="3720147"/>
            <a:ext cx="106203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11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72E8-F016-466C-BCE1-6D2949E1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/>
              <a:t>Monitoring Insights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F627F-EAD9-4937-8731-DDF113D9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760"/>
            <a:ext cx="12192000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E44C-6B28-4C15-96A2-E9778416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394"/>
          </a:xfrm>
        </p:spPr>
        <p:txBody>
          <a:bodyPr/>
          <a:lstStyle/>
          <a:p>
            <a:r>
              <a:rPr lang="en-US" dirty="0"/>
              <a:t>CREATE Azure container registry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30E5C-ECCC-4CEE-B3AF-15D0A2D5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0101"/>
            <a:ext cx="12192000" cy="3997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492BF-4DF1-43BC-8EF4-E85727E8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4512"/>
            <a:ext cx="59817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5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A5DF-1C6F-4927-8100-E4547959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2769"/>
          </a:xfrm>
        </p:spPr>
        <p:txBody>
          <a:bodyPr/>
          <a:lstStyle/>
          <a:p>
            <a:r>
              <a:rPr lang="en-US" dirty="0"/>
              <a:t>Build a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73B92-1D4C-4EB5-B28C-BD98A253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304925"/>
            <a:ext cx="10010775" cy="398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6BA70-2C5B-4B04-96FB-2510EFF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5619750"/>
            <a:ext cx="9782175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CAB11-A6A4-4A0A-951D-7DC966610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7269"/>
            <a:ext cx="12192000" cy="5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4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6BFD-66AA-4B88-AEE0-91DFA46E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655"/>
          </a:xfrm>
        </p:spPr>
        <p:txBody>
          <a:bodyPr>
            <a:normAutofit fontScale="90000"/>
          </a:bodyPr>
          <a:lstStyle/>
          <a:p>
            <a:r>
              <a:rPr lang="en-US" dirty="0"/>
              <a:t>TAG The docker image and push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35F73-368E-4F23-A112-2036BC59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811"/>
            <a:ext cx="12192000" cy="514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0D30-076C-46ED-95D5-D988EC863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887"/>
            <a:ext cx="12192000" cy="3186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9127-EF62-4E7E-85AE-46EC3AFFB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34852"/>
            <a:ext cx="12192000" cy="5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51D1-ED19-48C2-A322-A262F584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dirty="0"/>
              <a:t>VERIFY CONTAINER REGISTRY IMAGE  - 1/2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EC996-C10F-412B-B4BD-6C8EB1BE5A37}"/>
              </a:ext>
            </a:extLst>
          </p:cNvPr>
          <p:cNvSpPr txBox="1"/>
          <p:nvPr/>
        </p:nvSpPr>
        <p:spPr>
          <a:xfrm>
            <a:off x="352425" y="1695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AF035-586E-42C3-ADA2-86E3B1F9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350"/>
            <a:ext cx="12192000" cy="865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40DCD8-EAEC-40B3-80FE-50B7785F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8252"/>
            <a:ext cx="12192000" cy="715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FECB5-AB8F-48A4-820C-34F451FA7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0067"/>
            <a:ext cx="11744325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95061-7A90-486E-A150-28D315F07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92435"/>
            <a:ext cx="12192000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89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1389</TotalTime>
  <Words>3068</Words>
  <Application>Microsoft Office PowerPoint</Application>
  <PresentationFormat>Widescreen</PresentationFormat>
  <Paragraphs>493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Franklin Gothic Book</vt:lpstr>
      <vt:lpstr>Franklin Gothic Demi</vt:lpstr>
      <vt:lpstr>Wingdings 2</vt:lpstr>
      <vt:lpstr>DividendVTI</vt:lpstr>
      <vt:lpstr>Azure Kubernetes SERVICE</vt:lpstr>
      <vt:lpstr>Azure Kubernetes service</vt:lpstr>
      <vt:lpstr>Docker desktop with Kubernetes</vt:lpstr>
      <vt:lpstr>Azure Version</vt:lpstr>
      <vt:lpstr>Create resource group</vt:lpstr>
      <vt:lpstr>CREATE Azure container registry </vt:lpstr>
      <vt:lpstr>Build a container</vt:lpstr>
      <vt:lpstr>TAG The docker image and push</vt:lpstr>
      <vt:lpstr>VERIFY CONTAINER REGISTRY IMAGE  - 1/2</vt:lpstr>
      <vt:lpstr>VERIFY CONTAINER REGISTRY IMAGE  - 2/2</vt:lpstr>
      <vt:lpstr>AKS specific credentials (Service principal) – 1/2</vt:lpstr>
      <vt:lpstr>AKS specific credentials (Service principal) – 2/2</vt:lpstr>
      <vt:lpstr>Create a role assignment</vt:lpstr>
      <vt:lpstr>Create AKS – 1/</vt:lpstr>
      <vt:lpstr>Create AKS – 1/</vt:lpstr>
      <vt:lpstr>Install AKS CLI </vt:lpstr>
      <vt:lpstr>CREATE environment variable</vt:lpstr>
      <vt:lpstr>AKS Commands</vt:lpstr>
      <vt:lpstr>Deploy an app – 1/2</vt:lpstr>
      <vt:lpstr>Deploy an app – 2/2</vt:lpstr>
      <vt:lpstr>Scale the nodes – 1/5</vt:lpstr>
      <vt:lpstr>Scale the nodes – 2/5</vt:lpstr>
      <vt:lpstr>Scale the nodes – 3/5</vt:lpstr>
      <vt:lpstr>Scale the nodes – 4/5</vt:lpstr>
      <vt:lpstr>Scale the nodes – 5/5</vt:lpstr>
      <vt:lpstr>Setup Nodes - 1</vt:lpstr>
      <vt:lpstr>Setup Nodes - 2</vt:lpstr>
      <vt:lpstr>Setup Nodes - 3</vt:lpstr>
      <vt:lpstr>Setup Nodes - 4</vt:lpstr>
      <vt:lpstr>label Nodes - 1</vt:lpstr>
      <vt:lpstr>label Nodes - 2</vt:lpstr>
      <vt:lpstr>label Nodes - 3</vt:lpstr>
      <vt:lpstr>Storage Classes - 1</vt:lpstr>
      <vt:lpstr>Storage Classes - 2</vt:lpstr>
      <vt:lpstr>Storage Classes - 3</vt:lpstr>
      <vt:lpstr>Storage Classes - 4</vt:lpstr>
      <vt:lpstr>Storage Classes - 5</vt:lpstr>
      <vt:lpstr>Shared volumes</vt:lpstr>
      <vt:lpstr>Shared volumes – azure file</vt:lpstr>
      <vt:lpstr>SHARED VOLUMES – Cluster Role and ROLE BINDING</vt:lpstr>
      <vt:lpstr>SHARED VOLUMES – PVC</vt:lpstr>
      <vt:lpstr>SHARED VOLUMES – PV</vt:lpstr>
      <vt:lpstr>Shared volumes – create deployment</vt:lpstr>
      <vt:lpstr>Delete deployments</vt:lpstr>
      <vt:lpstr>DELETE PVC, PV</vt:lpstr>
      <vt:lpstr>Delete service</vt:lpstr>
      <vt:lpstr>CREATE INGRESS CONTROLLER</vt:lpstr>
      <vt:lpstr>Create ingress resource</vt:lpstr>
      <vt:lpstr>Test the application</vt:lpstr>
      <vt:lpstr>Azure Monitor with aks</vt:lpstr>
      <vt:lpstr>Monitoring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197</cp:revision>
  <dcterms:created xsi:type="dcterms:W3CDTF">2021-03-01T06:56:20Z</dcterms:created>
  <dcterms:modified xsi:type="dcterms:W3CDTF">2021-03-22T17:46:54Z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