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4"/>
  </p:notesMasterIdLst>
  <p:sldIdLst>
    <p:sldId id="257" r:id="rId5"/>
    <p:sldId id="299" r:id="rId6"/>
    <p:sldId id="300" r:id="rId7"/>
    <p:sldId id="303" r:id="rId8"/>
    <p:sldId id="301" r:id="rId9"/>
    <p:sldId id="302" r:id="rId10"/>
    <p:sldId id="304" r:id="rId11"/>
    <p:sldId id="305" r:id="rId12"/>
    <p:sldId id="30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6357" autoAdjust="0"/>
  </p:normalViewPr>
  <p:slideViewPr>
    <p:cSldViewPr snapToGrid="0">
      <p:cViewPr varScale="1">
        <p:scale>
          <a:sx n="100" d="100"/>
          <a:sy n="100" d="100"/>
        </p:scale>
        <p:origin x="108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935FA4-E1A2-4535-94CE-D42A248BB67A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0F7358-B166-4795-8D79-AFCB1A128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517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3/30/2021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3/30/2021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3/30/2021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3/30/2021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3/30/2021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3/30/2021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3/30/2021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3/30/2021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3/30/2021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3/30/2021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3/30/2021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3/30/2021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640589"/>
          </a:xfrm>
        </p:spPr>
        <p:txBody>
          <a:bodyPr>
            <a:normAutofit/>
          </a:bodyPr>
          <a:lstStyle/>
          <a:p>
            <a:r>
              <a:rPr lang="en-US" dirty="0"/>
              <a:t>Azure POSTGRESQL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468233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081867"/>
            <a:ext cx="11260667" cy="331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FBF60-61D1-4F4A-8FAD-C25DE9B09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06527"/>
          </a:xfrm>
        </p:spPr>
        <p:txBody>
          <a:bodyPr/>
          <a:lstStyle/>
          <a:p>
            <a:r>
              <a:rPr lang="en-US" dirty="0"/>
              <a:t>Azure Database for </a:t>
            </a:r>
            <a:r>
              <a:rPr lang="en-US" dirty="0" err="1"/>
              <a:t>postgresql</a:t>
            </a:r>
            <a:r>
              <a:rPr lang="en-US" dirty="0"/>
              <a:t> servers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F715B2-6C03-46D0-A0F4-36165BCE4C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47799"/>
            <a:ext cx="12192000" cy="5036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734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453EF-4B81-4AB3-B49E-976A0EE16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83719"/>
          </a:xfrm>
        </p:spPr>
        <p:txBody>
          <a:bodyPr/>
          <a:lstStyle/>
          <a:p>
            <a:r>
              <a:rPr lang="en-US" dirty="0"/>
              <a:t>Azure Database for PostgreSQL server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877FE9-2A6F-48F3-9842-D084B49B28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" y="1374294"/>
            <a:ext cx="9207753" cy="478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556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9B210-0B8F-4561-9A0C-49F443C3D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371635"/>
          </a:xfrm>
        </p:spPr>
        <p:txBody>
          <a:bodyPr>
            <a:normAutofit fontScale="90000"/>
          </a:bodyPr>
          <a:lstStyle/>
          <a:p>
            <a:r>
              <a:rPr lang="en-US" dirty="0"/>
              <a:t>POSTGRESQL SINGLE SERVER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483732-684F-416D-BB7F-21B451CD83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427" y="1367405"/>
            <a:ext cx="5832573" cy="4651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915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ABF75-734D-4836-AF02-849C138AE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05859"/>
          </a:xfrm>
        </p:spPr>
        <p:txBody>
          <a:bodyPr>
            <a:normAutofit fontScale="90000"/>
          </a:bodyPr>
          <a:lstStyle/>
          <a:p>
            <a:r>
              <a:rPr lang="en-US" dirty="0"/>
              <a:t>Capacity + storage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4CDEDE-8937-4A2D-A83D-4B59BB958F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17072"/>
            <a:ext cx="12192000" cy="4514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1591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641C6-BD32-4F1B-86FD-F9177D103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45989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+ CREATE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614B52-1518-4E19-BB55-2D7256592B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04925"/>
            <a:ext cx="5733028" cy="5484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4445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C9037-AA88-43B7-BEAF-D1874A278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421794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PostgresQL</a:t>
            </a:r>
            <a:r>
              <a:rPr lang="en-US" dirty="0"/>
              <a:t> Deployment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0AC80F-B9AA-4252-96B5-ADE8928125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75" y="1447800"/>
            <a:ext cx="11296650" cy="485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732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8894B-323F-4327-96C0-0948DBA05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17044"/>
          </a:xfrm>
        </p:spPr>
        <p:txBody>
          <a:bodyPr>
            <a:normAutofit fontScale="90000"/>
          </a:bodyPr>
          <a:lstStyle/>
          <a:p>
            <a:r>
              <a:rPr lang="en-US" dirty="0"/>
              <a:t>Connection security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0E71E8-B296-4ABA-AEC6-EC181B0E9C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19200"/>
            <a:ext cx="12192000" cy="5328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6320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F6FC1-EDA0-4B39-A1A3-E6870EC73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07519"/>
          </a:xfrm>
        </p:spPr>
        <p:txBody>
          <a:bodyPr>
            <a:normAutofit fontScale="90000"/>
          </a:bodyPr>
          <a:lstStyle/>
          <a:p>
            <a:r>
              <a:rPr lang="en-US" dirty="0"/>
              <a:t>INSTALL PGADMIN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C959C7-AC1A-4649-AE1C-FFF16C21AD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887" y="1552575"/>
            <a:ext cx="4772025" cy="530542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117EC1F-3119-45B8-B48F-E641F3DFB160}"/>
              </a:ext>
            </a:extLst>
          </p:cNvPr>
          <p:cNvSpPr/>
          <p:nvPr/>
        </p:nvSpPr>
        <p:spPr>
          <a:xfrm>
            <a:off x="144825" y="1209675"/>
            <a:ext cx="38251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https://www.pgadmin.org/download/</a:t>
            </a:r>
          </a:p>
        </p:txBody>
      </p:sp>
    </p:spTree>
    <p:extLst>
      <p:ext uri="{BB962C8B-B14F-4D97-AF65-F5344CB8AC3E}">
        <p14:creationId xmlns:p14="http://schemas.microsoft.com/office/powerpoint/2010/main" val="3113081712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41E7CA09-9778-4414-AE97-8064B12DA3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{91383904-8315-406B-9A81-BE63987A2818}tf33552983_win32</Template>
  <TotalTime>1575</TotalTime>
  <Words>37</Words>
  <Application>Microsoft Office PowerPoint</Application>
  <PresentationFormat>Widescreen</PresentationFormat>
  <Paragraphs>10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Calibri</vt:lpstr>
      <vt:lpstr>Franklin Gothic Book</vt:lpstr>
      <vt:lpstr>Franklin Gothic Demi</vt:lpstr>
      <vt:lpstr>Wingdings 2</vt:lpstr>
      <vt:lpstr>DividendVTI</vt:lpstr>
      <vt:lpstr>Azure POSTGRESQL</vt:lpstr>
      <vt:lpstr>Azure Database for postgresql servers</vt:lpstr>
      <vt:lpstr>Azure Database for PostgreSQL server</vt:lpstr>
      <vt:lpstr>POSTGRESQL SINGLE SERVER</vt:lpstr>
      <vt:lpstr>Capacity + storage</vt:lpstr>
      <vt:lpstr>REVIEW + CREATE </vt:lpstr>
      <vt:lpstr>PostgresQL Deployment</vt:lpstr>
      <vt:lpstr>Connection security</vt:lpstr>
      <vt:lpstr>INSTALL PGADMIN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Sandeep Kandula</dc:creator>
  <cp:lastModifiedBy>Sandeep Kandula</cp:lastModifiedBy>
  <cp:revision>526</cp:revision>
  <dcterms:created xsi:type="dcterms:W3CDTF">2021-03-03T06:19:36Z</dcterms:created>
  <dcterms:modified xsi:type="dcterms:W3CDTF">2021-03-30T13:01:45Z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