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608344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Storage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9D9C-D6A3-49A2-9E62-3F675A10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Receive the messages in 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99312-EA62-4AA8-8435-A2FBB150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775"/>
            <a:ext cx="12192000" cy="54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6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1F99-F28D-4CFC-8AA2-A5B2831E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6594"/>
          </a:xfrm>
        </p:spPr>
        <p:txBody>
          <a:bodyPr/>
          <a:lstStyle/>
          <a:p>
            <a:r>
              <a:rPr lang="en-US" dirty="0"/>
              <a:t>See the messages in azure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FDFD3-33FE-49D3-8FC9-726A88A0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45217"/>
            <a:ext cx="12192000" cy="52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B697-F5B1-4897-A682-9C0A0A53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2303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Messaging services – 1/2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C7F8E-63F5-45D0-A76C-81E7B428CDB5}"/>
              </a:ext>
            </a:extLst>
          </p:cNvPr>
          <p:cNvSpPr txBox="1"/>
          <p:nvPr/>
        </p:nvSpPr>
        <p:spPr>
          <a:xfrm>
            <a:off x="327171" y="1602297"/>
            <a:ext cx="118536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Bus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Messages are persisted in durable data store. Also called as durable brokered messaging.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 to Point messaging using Queues.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Publish-Subscribe messaging using Topics and Subscriptions.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sophisticated enterprise messaging functionality such as duplicate detection, sessions, scheduling </a:t>
            </a:r>
          </a:p>
          <a:p>
            <a:pPr lvl="1"/>
            <a:r>
              <a:rPr lang="en-US" dirty="0"/>
              <a:t>     queue times and message expiration.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standard tier, it is cost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Meant for large scale telemetry ingestion. Typically used for telemetry and IoT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buffered storage for events.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Because of the storage architecture, they are massively scalable. Usage scenarios are 10’s, 1000’s and millions </a:t>
            </a:r>
          </a:p>
          <a:p>
            <a:pPr lvl="1"/>
            <a:r>
              <a:rPr lang="en-US" dirty="0"/>
              <a:t>     of events.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Grid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HTTP routing and delivery.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be used for generating near real-time notifications in cloud applications and microservice architectures.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Supported by many Azure Services means applications can subscribe to the events generated by these services.</a:t>
            </a:r>
          </a:p>
        </p:txBody>
      </p:sp>
    </p:spTree>
    <p:extLst>
      <p:ext uri="{BB962C8B-B14F-4D97-AF65-F5344CB8AC3E}">
        <p14:creationId xmlns:p14="http://schemas.microsoft.com/office/powerpoint/2010/main" val="353977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ED50-63AE-4ADF-B8E2-9A88C20E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Azure Messaging services – 2/2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A35A6-9565-4C75-8D91-5823B361480C}"/>
              </a:ext>
            </a:extLst>
          </p:cNvPr>
          <p:cNvSpPr txBox="1"/>
          <p:nvPr/>
        </p:nvSpPr>
        <p:spPr>
          <a:xfrm>
            <a:off x="514350" y="1343025"/>
            <a:ext cx="92703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Relay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Securely exposes on-premises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affect, it generates secure endpoint in the cloud.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Relay's request and response calls from cloud-based endpoint to on-premises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Queues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point to point messaging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cost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functionality when compared to messaging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9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C490-5631-4680-AE95-F0A22AC6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994"/>
          </a:xfrm>
        </p:spPr>
        <p:txBody>
          <a:bodyPr>
            <a:normAutofit fontScale="90000"/>
          </a:bodyPr>
          <a:lstStyle/>
          <a:p>
            <a:r>
              <a:rPr lang="en-US" dirty="0"/>
              <a:t>Messaging benefits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CC8E3-F186-47FE-9C9C-A8BC1F7415D6}"/>
              </a:ext>
            </a:extLst>
          </p:cNvPr>
          <p:cNvSpPr txBox="1"/>
          <p:nvPr/>
        </p:nvSpPr>
        <p:spPr>
          <a:xfrm>
            <a:off x="133350" y="1200150"/>
            <a:ext cx="90085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in First Out message delivery. Discrete messages are in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Temporal decoupling. Producer and consumer don’t need to be online at the same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leveling.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 transfer at different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3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2CA5-63E5-446B-97FB-65F8F6B1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994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bus namespace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2512A-4C6F-40B1-8E54-24BE8E1C9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" y="1355244"/>
            <a:ext cx="6054552" cy="5293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0C6879-4F7E-48EC-9A8A-475A93776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82" y="1355244"/>
            <a:ext cx="3723736" cy="54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2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50A1-85C5-4059-8A77-2F20F7C0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084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37281-8915-4DCC-B169-CF31CDD6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12192000" cy="4895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50225-E658-4364-9DA0-8469990A2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4419"/>
            <a:ext cx="12192000" cy="5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9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4E1F-5649-4AAA-B306-33D6402C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344"/>
          </a:xfrm>
        </p:spPr>
        <p:txBody>
          <a:bodyPr/>
          <a:lstStyle/>
          <a:p>
            <a:r>
              <a:rPr lang="en-US" dirty="0"/>
              <a:t>CONNECTION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27CEF-6953-4917-938D-D8AF2D87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5"/>
            <a:ext cx="121920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E07647-C926-41AD-AE32-59BAB7A18447}"/>
              </a:ext>
            </a:extLst>
          </p:cNvPr>
          <p:cNvSpPr txBox="1"/>
          <p:nvPr/>
        </p:nvSpPr>
        <p:spPr>
          <a:xfrm>
            <a:off x="104775" y="1458396"/>
            <a:ext cx="367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the Primary Connection String.</a:t>
            </a:r>
          </a:p>
        </p:txBody>
      </p:sp>
    </p:spTree>
    <p:extLst>
      <p:ext uri="{BB962C8B-B14F-4D97-AF65-F5344CB8AC3E}">
        <p14:creationId xmlns:p14="http://schemas.microsoft.com/office/powerpoint/2010/main" val="140717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F7FE-85B9-4A07-A8DC-8BBD805D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8469"/>
          </a:xfrm>
        </p:spPr>
        <p:txBody>
          <a:bodyPr>
            <a:normAutofit fontScale="90000"/>
          </a:bodyPr>
          <a:lstStyle/>
          <a:p>
            <a:r>
              <a:rPr lang="en-US" dirty="0"/>
              <a:t>Sender Messages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CB539-AB7A-48A7-9145-FB7D6E45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53" y="1390650"/>
            <a:ext cx="10789338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3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A6C7-26A1-4BA2-864B-DF1591CA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See the messages in azure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8D5F16-B6DE-454B-B835-F34891DEE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500669"/>
            <a:ext cx="9432508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468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{91383904-8315-406B-9A81-BE63987A2818}tf33552983_win32</Template>
  <TotalTime>911</TotalTime>
  <Words>278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Franklin Gothic Book</vt:lpstr>
      <vt:lpstr>Franklin Gothic Demi</vt:lpstr>
      <vt:lpstr>Wingdings 2</vt:lpstr>
      <vt:lpstr>DividendVTI</vt:lpstr>
      <vt:lpstr>Azure Storage QUEUEs</vt:lpstr>
      <vt:lpstr>Azure Messaging services – 1/2</vt:lpstr>
      <vt:lpstr>Azure Messaging services – 2/2</vt:lpstr>
      <vt:lpstr>Messaging benefits</vt:lpstr>
      <vt:lpstr>Service bus namespace</vt:lpstr>
      <vt:lpstr>Create queue</vt:lpstr>
      <vt:lpstr>CONNECTION STRING</vt:lpstr>
      <vt:lpstr>Sender Messages</vt:lpstr>
      <vt:lpstr>See the messages in azure</vt:lpstr>
      <vt:lpstr>Receive the messages in queue</vt:lpstr>
      <vt:lpstr>See the messages in 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Sandeep Kandula</dc:creator>
  <cp:lastModifiedBy>Sandeep Kandula</cp:lastModifiedBy>
  <cp:revision>169</cp:revision>
  <dcterms:created xsi:type="dcterms:W3CDTF">2021-03-01T06:56:20Z</dcterms:created>
  <dcterms:modified xsi:type="dcterms:W3CDTF">2021-03-15T14:46:53Z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