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Building Web Applications with ASP.NET Core MVC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D8FA-33FD-4D2C-ACD7-2DAD205F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5708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migration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AA567-0EC5-43CB-9424-D1D1EEBC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864"/>
            <a:ext cx="12192000" cy="2115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19F51-16D0-4DB1-B322-45CCC360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4170"/>
            <a:ext cx="12192000" cy="211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7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DE81-EC9D-44E3-A2AD-3457586A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9444"/>
          </a:xfrm>
        </p:spPr>
        <p:txBody>
          <a:bodyPr/>
          <a:lstStyle/>
          <a:p>
            <a:r>
              <a:rPr lang="en-US" dirty="0" err="1"/>
              <a:t>Bethanypieshop</a:t>
            </a:r>
            <a:r>
              <a:rPr lang="en-US" dirty="0"/>
              <a:t>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E7E85-6A30-4A1C-9410-772803E9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71600"/>
            <a:ext cx="87058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A9D6-9873-4D89-A54A-FAB64A5C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2440"/>
          </a:xfrm>
        </p:spPr>
        <p:txBody>
          <a:bodyPr/>
          <a:lstStyle/>
          <a:p>
            <a:r>
              <a:rPr lang="en-US" dirty="0"/>
              <a:t>Seed data added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DDB01-4BF4-4BE5-A88B-21461807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325"/>
            <a:ext cx="12192000" cy="207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14722-446E-4D2D-A705-505FE9A0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9179"/>
            <a:ext cx="12192000" cy="23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A9D6-9873-4D89-A54A-FAB64A5C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2440"/>
          </a:xfrm>
        </p:spPr>
        <p:txBody>
          <a:bodyPr/>
          <a:lstStyle/>
          <a:p>
            <a:r>
              <a:rPr lang="en-US" dirty="0"/>
              <a:t>Seed data added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F919D-25CA-44C8-9B3A-9F153BFF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5" y="1185163"/>
            <a:ext cx="10096500" cy="2809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1DFDE-45F0-42B7-84A2-2A17D775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5" y="4241989"/>
            <a:ext cx="102108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909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{62A3E983-E1C6-49AF-BF19-043B6362822D}tf33552983_win32</Template>
  <TotalTime>87</TotalTime>
  <Words>19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Building Web Applications with ASP.NET Core MVC</vt:lpstr>
      <vt:lpstr>Initial migration</vt:lpstr>
      <vt:lpstr>Bethanypieshop database</vt:lpstr>
      <vt:lpstr>Seed data added</vt:lpstr>
      <vt:lpstr>Seed data added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15</cp:revision>
  <dcterms:created xsi:type="dcterms:W3CDTF">2021-06-19T14:09:37Z</dcterms:created>
  <dcterms:modified xsi:type="dcterms:W3CDTF">2021-06-19T15:39:00Z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