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1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1999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access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15AA-9B66-47F8-9DB4-F46A01DA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1705"/>
          </a:xfrm>
        </p:spPr>
        <p:txBody>
          <a:bodyPr>
            <a:normAutofit fontScale="90000"/>
          </a:bodyPr>
          <a:lstStyle/>
          <a:p>
            <a:r>
              <a:rPr lang="en-US" dirty="0"/>
              <a:t>Repository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95E36-B482-4841-B4F0-88BC52FA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87"/>
            <a:ext cx="9920243" cy="54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602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Data access patterns</vt:lpstr>
      <vt:lpstr>Repository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5</cp:revision>
  <dcterms:created xsi:type="dcterms:W3CDTF">2022-03-21T11:32:15Z</dcterms:created>
  <dcterms:modified xsi:type="dcterms:W3CDTF">2022-03-21T11:33:57Z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