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5" r:id="rId19"/>
    <p:sldId id="259" r:id="rId20"/>
    <p:sldId id="260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19" autoAdjust="0"/>
  </p:normalViewPr>
  <p:slideViewPr>
    <p:cSldViewPr snapToGrid="0">
      <p:cViewPr varScale="1">
        <p:scale>
          <a:sx n="147" d="100"/>
          <a:sy n="147" d="100"/>
        </p:scale>
        <p:origin x="120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684383"/>
          </a:xfrm>
        </p:spPr>
        <p:txBody>
          <a:bodyPr>
            <a:normAutofit/>
          </a:bodyPr>
          <a:lstStyle/>
          <a:p>
            <a:r>
              <a:rPr lang="en-US" dirty="0"/>
              <a:t>Entity Framework CORE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D508-F0B4-4ED1-BDE7-D3A88E42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935"/>
          </a:xfrm>
        </p:spPr>
        <p:txBody>
          <a:bodyPr/>
          <a:lstStyle/>
          <a:p>
            <a:r>
              <a:rPr lang="en-US" dirty="0"/>
              <a:t>Install rancher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DC4C4-6231-4755-B782-AD9C1ED3C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753"/>
            <a:ext cx="10714182" cy="4712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0F1722-49F9-48F2-B624-A7ECE5486BE8}"/>
              </a:ext>
            </a:extLst>
          </p:cNvPr>
          <p:cNvSpPr txBox="1"/>
          <p:nvPr/>
        </p:nvSpPr>
        <p:spPr>
          <a:xfrm>
            <a:off x="277354" y="6024861"/>
            <a:ext cx="960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run --name </a:t>
            </a:r>
            <a:r>
              <a:rPr lang="en-US" dirty="0" err="1"/>
              <a:t>postgres_proto</a:t>
            </a:r>
            <a:r>
              <a:rPr lang="en-US" dirty="0"/>
              <a:t> -e POSTGRES_PASSWORD=</a:t>
            </a:r>
            <a:r>
              <a:rPr lang="en-US" dirty="0" err="1"/>
              <a:t>sandeep</a:t>
            </a:r>
            <a:r>
              <a:rPr lang="en-US" dirty="0"/>
              <a:t> -p 5435:5432 -d </a:t>
            </a:r>
            <a:r>
              <a:rPr lang="en-US" dirty="0" err="1"/>
              <a:t>postgres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6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C215-5A16-49C7-A6D4-C6FCD14A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598"/>
          </a:xfrm>
        </p:spPr>
        <p:txBody>
          <a:bodyPr>
            <a:normAutofit fontScale="90000"/>
          </a:bodyPr>
          <a:lstStyle/>
          <a:p>
            <a:r>
              <a:rPr lang="en-US" dirty="0"/>
              <a:t>Samurai 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71642-02D4-4CB4-99F3-6A9FBEA42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022"/>
            <a:ext cx="12192000" cy="41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5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B820-E6A6-452E-BCAE-D32CF87C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269"/>
          </a:xfrm>
        </p:spPr>
        <p:txBody>
          <a:bodyPr/>
          <a:lstStyle/>
          <a:p>
            <a:r>
              <a:rPr lang="en-US" dirty="0"/>
              <a:t>Adding 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D63AC-ACA3-40C7-A631-C51F4659F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102"/>
            <a:ext cx="9924722" cy="53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0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FD1A-5075-4FB9-B8E5-DC53D398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3931"/>
          </a:xfrm>
        </p:spPr>
        <p:txBody>
          <a:bodyPr>
            <a:normAutofit fontScale="90000"/>
          </a:bodyPr>
          <a:lstStyle/>
          <a:p>
            <a:r>
              <a:rPr lang="en-US" dirty="0"/>
              <a:t>SAMURAI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B86CD-B47E-4083-9198-F75A40B1C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099"/>
            <a:ext cx="6706860" cy="54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5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92A9-829C-417C-9B94-50600348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5599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823B5-F9D4-45CE-8F81-574CAA53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754"/>
            <a:ext cx="3846372" cy="56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9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7D1-39AA-41CB-8B7A-D9C7CC86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453" y="3157779"/>
            <a:ext cx="1452961" cy="4224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ExTRAS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5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A6EF-793D-4205-9A55-31CE09E6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7597"/>
          </a:xfrm>
        </p:spPr>
        <p:txBody>
          <a:bodyPr>
            <a:normAutofit fontScale="90000"/>
          </a:bodyPr>
          <a:lstStyle/>
          <a:p>
            <a:r>
              <a:rPr lang="en-US" dirty="0"/>
              <a:t>Temporal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59D8D-A071-4D7B-902E-68D49DE4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244"/>
            <a:ext cx="11198222" cy="56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6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AD73-7B8A-41DD-B675-58CDB7DF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928"/>
          </a:xfrm>
        </p:spPr>
        <p:txBody>
          <a:bodyPr>
            <a:normAutofit fontScale="90000"/>
          </a:bodyPr>
          <a:lstStyle/>
          <a:p>
            <a:r>
              <a:rPr lang="en-US" dirty="0"/>
              <a:t>dotnet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4F9A2-EE42-4210-9012-9EC2A627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2" y="1218083"/>
            <a:ext cx="12192000" cy="103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2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B823-F46B-4514-A74C-E30E554B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7594"/>
          </a:xfrm>
        </p:spPr>
        <p:txBody>
          <a:bodyPr>
            <a:normAutofit fontScale="90000"/>
          </a:bodyPr>
          <a:lstStyle/>
          <a:p>
            <a:r>
              <a:rPr lang="en-US" dirty="0"/>
              <a:t>Dotnet tool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6B7C5-B4B3-46AA-8392-CB42E3BF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" y="1217756"/>
            <a:ext cx="967353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8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FB1D-61A7-4DD6-9CC0-A0427390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608"/>
          </a:xfrm>
        </p:spPr>
        <p:txBody>
          <a:bodyPr/>
          <a:lstStyle/>
          <a:p>
            <a:r>
              <a:rPr lang="en-US" dirty="0"/>
              <a:t>Migration bundle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3D442-B391-457F-8D8A-9BE99AD6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682"/>
            <a:ext cx="12192000" cy="1394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6E038-7E9C-4B11-93BF-864CEEED7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6079"/>
            <a:ext cx="1144905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90A9B-6401-4226-9345-20EBB125A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3" y="4804136"/>
            <a:ext cx="12192000" cy="39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0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12EA-AC06-4E4B-81D7-E2AF8C67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764" y="3003654"/>
            <a:ext cx="11029616" cy="564830"/>
          </a:xfrm>
        </p:spPr>
        <p:txBody>
          <a:bodyPr/>
          <a:lstStyle/>
          <a:p>
            <a:r>
              <a:rPr lang="en-US" dirty="0"/>
              <a:t>First Application using EF CORE</a:t>
            </a:r>
          </a:p>
        </p:txBody>
      </p:sp>
    </p:spTree>
    <p:extLst>
      <p:ext uri="{BB962C8B-B14F-4D97-AF65-F5344CB8AC3E}">
        <p14:creationId xmlns:p14="http://schemas.microsoft.com/office/powerpoint/2010/main" val="135029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248A-09B7-4FEE-9B97-E3B73580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7597"/>
          </a:xfrm>
        </p:spPr>
        <p:txBody>
          <a:bodyPr>
            <a:normAutofit fontScale="90000"/>
          </a:bodyPr>
          <a:lstStyle/>
          <a:p>
            <a:r>
              <a:rPr lang="en-US" dirty="0"/>
              <a:t>Blank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03B9C-FC08-45FA-BB7E-E0B7383D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753"/>
            <a:ext cx="11281438" cy="540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5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21F3-F592-4000-B070-C81A67ED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5569"/>
          </a:xfrm>
        </p:spPr>
        <p:txBody>
          <a:bodyPr/>
          <a:lstStyle/>
          <a:p>
            <a:r>
              <a:rPr lang="en-US" dirty="0"/>
              <a:t>Create domain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A2094-8C22-443A-8CE5-8CB239E7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" y="1483962"/>
            <a:ext cx="11263139" cy="47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5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6F9C-DF38-47C4-B348-3063C247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89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BF992-D43E-4659-A4CD-9718BB74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610"/>
            <a:ext cx="11334750" cy="55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6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0851-15EF-43EF-A095-8D6ECD46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0586"/>
          </a:xfrm>
        </p:spPr>
        <p:txBody>
          <a:bodyPr>
            <a:normAutofit fontScale="90000"/>
          </a:bodyPr>
          <a:lstStyle/>
          <a:p>
            <a:r>
              <a:rPr lang="en-US" dirty="0"/>
              <a:t>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DECD6-880E-4C48-AAFD-221C74BB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741"/>
            <a:ext cx="11246898" cy="56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4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A29B-F3DE-4A14-B0A9-DDB0873B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3238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class samurai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EE912-9CE2-48B4-BC47-776F6AA5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042"/>
            <a:ext cx="12192000" cy="522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7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D3B8-FC6A-4206-8AC2-887D90FC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0595"/>
          </a:xfrm>
        </p:spPr>
        <p:txBody>
          <a:bodyPr>
            <a:normAutofit fontScale="90000"/>
          </a:bodyPr>
          <a:lstStyle/>
          <a:p>
            <a:r>
              <a:rPr lang="en-US" dirty="0"/>
              <a:t>EF 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28F69-7F45-439E-AAE8-231FC9E5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028"/>
            <a:ext cx="12192000" cy="46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8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11D9-0C1F-42E0-AEBF-06D0647E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0940"/>
          </a:xfrm>
        </p:spPr>
        <p:txBody>
          <a:bodyPr/>
          <a:lstStyle/>
          <a:p>
            <a:r>
              <a:rPr lang="en-US" dirty="0"/>
              <a:t>ADD PROJECT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3B434-80BA-4322-A92F-593D7B09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442"/>
            <a:ext cx="10065774" cy="53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99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{418E6B71-DD28-49FE-B0D5-1F6931AC30EF}tf33552983_win32</Template>
  <TotalTime>487</TotalTime>
  <Words>64</Words>
  <Application>Microsoft Office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Franklin Gothic Book</vt:lpstr>
      <vt:lpstr>Franklin Gothic Demi</vt:lpstr>
      <vt:lpstr>Wingdings 2</vt:lpstr>
      <vt:lpstr>DividendVTI</vt:lpstr>
      <vt:lpstr>Entity Framework CORE 6</vt:lpstr>
      <vt:lpstr>First Application using EF CORE</vt:lpstr>
      <vt:lpstr>Blank solution</vt:lpstr>
      <vt:lpstr>Create domain classes</vt:lpstr>
      <vt:lpstr>DATA</vt:lpstr>
      <vt:lpstr>UI</vt:lpstr>
      <vt:lpstr>Domain class samurai</vt:lpstr>
      <vt:lpstr>EF CORE</vt:lpstr>
      <vt:lpstr>ADD PROJECT REFERENCE</vt:lpstr>
      <vt:lpstr>Install rancher</vt:lpstr>
      <vt:lpstr>Samurai context</vt:lpstr>
      <vt:lpstr>Adding context</vt:lpstr>
      <vt:lpstr>SAMURAI UI</vt:lpstr>
      <vt:lpstr>Constraints</vt:lpstr>
      <vt:lpstr>ExTRAS</vt:lpstr>
      <vt:lpstr>Temporal tables</vt:lpstr>
      <vt:lpstr>dotnet</vt:lpstr>
      <vt:lpstr>Dotnet tool</vt:lpstr>
      <vt:lpstr>Migration bundle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32</cp:revision>
  <dcterms:created xsi:type="dcterms:W3CDTF">2022-02-23T17:49:00Z</dcterms:created>
  <dcterms:modified xsi:type="dcterms:W3CDTF">2022-02-24T14:52:26Z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