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Entity Framework Core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1C7-5AA4-4D99-9302-819C37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database cluster in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7FC60-D7E4-4F39-8F26-00460F53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1311923"/>
            <a:ext cx="84010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10DAA-FE36-4ECB-9DEF-39943F37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2527"/>
            <a:ext cx="116871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51A46-04BB-484D-900F-1CB16A5B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5757"/>
            <a:ext cx="12192000" cy="546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8658C-7B78-4E7A-B972-2D4136C32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762"/>
            <a:ext cx="7267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34C-9E42-4B53-A405-3BA565E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25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the </a:t>
            </a:r>
            <a:r>
              <a:rPr lang="en-US" dirty="0" err="1"/>
              <a:t>samuraiappdata-pgbouncer</a:t>
            </a:r>
            <a:r>
              <a:rPr lang="en-US" dirty="0"/>
              <a:t>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F9DEE-2467-4C17-8E54-FC27B834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0" y="1919746"/>
            <a:ext cx="9818355" cy="4236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9A649-D74C-461A-AE9B-D0D9D6D2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0" y="1360456"/>
            <a:ext cx="92868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E5397-2B1B-4D7E-A43B-93B142871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7125"/>
            <a:ext cx="12192000" cy="2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39B-ABE6-460B-92C6-D5447929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samuraiappdata</a:t>
            </a:r>
            <a:r>
              <a:rPr lang="en-US" dirty="0"/>
              <a:t>-PGADMIN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55A57-E945-4DA2-9152-3DE657C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1" y="2118048"/>
            <a:ext cx="11001178" cy="4739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AF3B6-386A-408A-A264-8877415B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250302"/>
            <a:ext cx="894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F3CF-1549-46C5-91CB-B1D9E24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485"/>
          </a:xfrm>
        </p:spPr>
        <p:txBody>
          <a:bodyPr/>
          <a:lstStyle/>
          <a:p>
            <a:r>
              <a:rPr lang="en-US" dirty="0"/>
              <a:t>Inspect </a:t>
            </a:r>
            <a:r>
              <a:rPr lang="en-US" dirty="0" err="1"/>
              <a:t>samruraiappdata</a:t>
            </a:r>
            <a:r>
              <a:rPr lang="en-US" dirty="0"/>
              <a:t>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F0060-B308-4A75-B88B-550EBDE6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3" y="1446244"/>
            <a:ext cx="11764954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6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{19DE7B0E-C169-46FC-BD4A-005D3850017E}tf33552983_win32</Template>
  <TotalTime>37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Entity Framework Core 5</vt:lpstr>
      <vt:lpstr>Create a database cluster in PostgreSQL</vt:lpstr>
      <vt:lpstr>Change the samuraiappdata-pgbouncer service </vt:lpstr>
      <vt:lpstr>Change the samuraiappdata-PGADMIN service </vt:lpstr>
      <vt:lpstr>Inspect samruraiappdata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5</dc:title>
  <dc:creator>Sandeep Kandula</dc:creator>
  <cp:lastModifiedBy>Sandeep Kandula</cp:lastModifiedBy>
  <cp:revision>9</cp:revision>
  <dcterms:created xsi:type="dcterms:W3CDTF">2020-12-27T13:39:54Z</dcterms:created>
  <dcterms:modified xsi:type="dcterms:W3CDTF">2020-12-27T14:16:58Z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