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4" r:id="rId6"/>
    <p:sldId id="259" r:id="rId7"/>
    <p:sldId id="261" r:id="rId8"/>
    <p:sldId id="262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tskas.com/ef-core-migrations-with-existing-database-schema-and-data/" TargetMode="External"/><Relationship Id="rId2" Type="http://schemas.openxmlformats.org/officeDocument/2006/relationships/hyperlink" Target="https://docs.microsoft.com/en-us/ef/core/managing-schemas/migrations/tea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Entity Framework Core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139-59EF-4074-87A1-26F86F44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Script-migration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D2D6-C9D3-402D-862A-98E259B3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" y="1474237"/>
            <a:ext cx="9018309" cy="53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CFD0-E1BF-4437-8C60-07C23FD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069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B2C47-B32C-4572-B638-A58EC7D8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62468"/>
            <a:ext cx="46482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43B36-5ACE-405C-8104-449A22F0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00" y="942502"/>
            <a:ext cx="3514725" cy="5505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131F8-1793-4254-9706-3D0E9062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9" y="3219058"/>
            <a:ext cx="6076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D217-7356-423D-B2B6-A8FBDF06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0824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Reverse engineer an existing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F46E3-33C1-483F-8095-5FD38BBB1783}"/>
              </a:ext>
            </a:extLst>
          </p:cNvPr>
          <p:cNvSpPr txBox="1"/>
          <p:nvPr/>
        </p:nvSpPr>
        <p:spPr>
          <a:xfrm>
            <a:off x="581192" y="1407390"/>
            <a:ext cx="825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5 scaffolding now defaults to creating singular names for the entity classes.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D8586-3C68-4065-A62E-F8DDEB8EAEBF}"/>
              </a:ext>
            </a:extLst>
          </p:cNvPr>
          <p:cNvSpPr txBox="1"/>
          <p:nvPr/>
        </p:nvSpPr>
        <p:spPr>
          <a:xfrm>
            <a:off x="581192" y="1866122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D749B-1855-47CD-8D83-2B2AA8E0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2396021"/>
            <a:ext cx="12192000" cy="1200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6F718-4BD1-4B7F-A2BD-4AEDE69C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4992"/>
            <a:ext cx="12192000" cy="2010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04D07-44C4-4670-BD0E-5B24030FCAA6}"/>
              </a:ext>
            </a:extLst>
          </p:cNvPr>
          <p:cNvSpPr txBox="1"/>
          <p:nvPr/>
        </p:nvSpPr>
        <p:spPr>
          <a:xfrm>
            <a:off x="546981" y="373535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9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1B22-8AE4-475D-85AD-A2476D38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92CAC-9DBA-42B2-A60A-C5D587FB0439}"/>
              </a:ext>
            </a:extLst>
          </p:cNvPr>
          <p:cNvSpPr txBox="1"/>
          <p:nvPr/>
        </p:nvSpPr>
        <p:spPr>
          <a:xfrm>
            <a:off x="503340" y="2021747"/>
            <a:ext cx="8299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https://docs.microsoft.com/en-us/ef/core/managing-schemas/migrations/teams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https://cmatskas.com/ef-core-migrations-with-existing-database-schema-and-data/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04E-1A89-4D71-9CD0-B8CEA5A6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first </a:t>
            </a:r>
            <a:r>
              <a:rPr lang="en-US" dirty="0" err="1"/>
              <a:t>ef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33487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1C7-5AA4-4D99-9302-819C378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database cluster in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7FC60-D7E4-4F39-8F26-00460F53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" y="1311923"/>
            <a:ext cx="8401050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10DAA-FE36-4ECB-9DEF-39943F37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2527"/>
            <a:ext cx="116871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51A46-04BB-484D-900F-1CB16A5B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5757"/>
            <a:ext cx="12192000" cy="546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8658C-7B78-4E7A-B972-2D4136C32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762"/>
            <a:ext cx="7267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E34C-9E42-4B53-A405-3BA565E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25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the </a:t>
            </a:r>
            <a:r>
              <a:rPr lang="en-US" dirty="0" err="1"/>
              <a:t>samuraiappdata-pgbouncer</a:t>
            </a:r>
            <a:r>
              <a:rPr lang="en-US" dirty="0"/>
              <a:t> service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F9DEE-2467-4C17-8E54-FC27B834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0" y="1919746"/>
            <a:ext cx="9818355" cy="4236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9A649-D74C-461A-AE9B-D0D9D6D2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0" y="1360456"/>
            <a:ext cx="92868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E5397-2B1B-4D7E-A43B-93B142871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07125"/>
            <a:ext cx="12192000" cy="2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39B-ABE6-460B-92C6-D5447929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samuraiappdata</a:t>
            </a:r>
            <a:r>
              <a:rPr lang="en-US" dirty="0"/>
              <a:t>-PGADMIN service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55A57-E945-4DA2-9152-3DE657C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1" y="2118048"/>
            <a:ext cx="11001178" cy="4739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AF3B6-386A-408A-A264-8877415B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250302"/>
            <a:ext cx="894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3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F3CF-1549-46C5-91CB-B1D9E24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485"/>
          </a:xfrm>
        </p:spPr>
        <p:txBody>
          <a:bodyPr/>
          <a:lstStyle/>
          <a:p>
            <a:r>
              <a:rPr lang="en-US" dirty="0"/>
              <a:t>Inspect </a:t>
            </a:r>
            <a:r>
              <a:rPr lang="en-US" dirty="0" err="1"/>
              <a:t>samruraiappdata</a:t>
            </a:r>
            <a:r>
              <a:rPr lang="en-US" dirty="0"/>
              <a:t>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F0060-B308-4A75-B88B-550EBDE6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3" y="1446244"/>
            <a:ext cx="11764954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A8ED-7719-4C5F-95BB-8236FD2F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Controlling database creation and scheme</a:t>
            </a:r>
          </a:p>
        </p:txBody>
      </p:sp>
    </p:spTree>
    <p:extLst>
      <p:ext uri="{BB962C8B-B14F-4D97-AF65-F5344CB8AC3E}">
        <p14:creationId xmlns:p14="http://schemas.microsoft.com/office/powerpoint/2010/main" val="306438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B83A-854C-494A-A1A2-5E354C0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61534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FRAMEWORK (Get-Migration is new to </a:t>
            </a:r>
            <a:r>
              <a:rPr lang="en-US" dirty="0" err="1"/>
              <a:t>ef</a:t>
            </a:r>
            <a:r>
              <a:rPr lang="en-US" dirty="0"/>
              <a:t> core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60F0B-0B85-40A8-8E7B-54AB36CA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2" y="1063690"/>
            <a:ext cx="8269941" cy="3928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2783F-0833-40B3-98CD-66287603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2" y="4962525"/>
            <a:ext cx="1743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8BF8-5576-487A-A8CE-E0943654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8187"/>
          </a:xfrm>
        </p:spPr>
        <p:txBody>
          <a:bodyPr>
            <a:normAutofit fontScale="90000"/>
          </a:bodyPr>
          <a:lstStyle/>
          <a:p>
            <a:r>
              <a:rPr lang="en-US" dirty="0"/>
              <a:t>Add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18CB4-F7D8-4F5E-9126-5F831B45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110343"/>
            <a:ext cx="11775233" cy="2319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C8AA0-C2A8-4BCD-8A2B-9F23C164CE08}"/>
              </a:ext>
            </a:extLst>
          </p:cNvPr>
          <p:cNvSpPr txBox="1"/>
          <p:nvPr/>
        </p:nvSpPr>
        <p:spPr>
          <a:xfrm>
            <a:off x="65314" y="3545633"/>
            <a:ext cx="11899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library project (</a:t>
            </a:r>
            <a:r>
              <a:rPr lang="en-US" dirty="0" err="1"/>
              <a:t>SamuraiApp.Data</a:t>
            </a:r>
            <a:r>
              <a:rPr lang="en-US" dirty="0"/>
              <a:t>) targets .NET 5, so is able to run migrations, unlike earlier libraries targeting .NET5</a:t>
            </a:r>
          </a:p>
          <a:p>
            <a:r>
              <a:rPr lang="en-US" dirty="0"/>
              <a:t>standard.</a:t>
            </a:r>
          </a:p>
          <a:p>
            <a:endParaRPr lang="en-US" dirty="0"/>
          </a:p>
          <a:p>
            <a:r>
              <a:rPr lang="en-US" dirty="0"/>
              <a:t>The snapshot is used to determine how to migrate from one model version to the next.</a:t>
            </a:r>
          </a:p>
        </p:txBody>
      </p:sp>
    </p:spTree>
    <p:extLst>
      <p:ext uri="{BB962C8B-B14F-4D97-AF65-F5344CB8AC3E}">
        <p14:creationId xmlns:p14="http://schemas.microsoft.com/office/powerpoint/2010/main" val="8114983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{19DE7B0E-C169-46FC-BD4A-005D3850017E}tf33552983_win32</Template>
  <TotalTime>286</TotalTime>
  <Words>143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Entity Framework Core 5</vt:lpstr>
      <vt:lpstr>Building your first ef Core</vt:lpstr>
      <vt:lpstr>Create a database cluster in PostgreSQL</vt:lpstr>
      <vt:lpstr>Change the samuraiappdata-pgbouncer service </vt:lpstr>
      <vt:lpstr>Change the samuraiappdata-PGADMIN service </vt:lpstr>
      <vt:lpstr>Inspect samruraiappdata services</vt:lpstr>
      <vt:lpstr>Controlling database creation and scheme</vt:lpstr>
      <vt:lpstr>Entity FRAMEWORK (Get-Migration is new to ef core 5)</vt:lpstr>
      <vt:lpstr>Add Migration</vt:lpstr>
      <vt:lpstr>Script-migration</vt:lpstr>
      <vt:lpstr>Update database</vt:lpstr>
      <vt:lpstr>Reverse engineer an existing database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5</dc:title>
  <dc:creator>Sandeep Kandula</dc:creator>
  <cp:lastModifiedBy>Sandeep Kandula</cp:lastModifiedBy>
  <cp:revision>30</cp:revision>
  <dcterms:created xsi:type="dcterms:W3CDTF">2020-12-27T13:39:54Z</dcterms:created>
  <dcterms:modified xsi:type="dcterms:W3CDTF">2020-12-28T14:56:14Z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