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7"/>
  </p:notesMasterIdLst>
  <p:sldIdLst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565" autoAdjust="0"/>
  </p:normalViewPr>
  <p:slideViewPr>
    <p:cSldViewPr snapToGrid="0">
      <p:cViewPr varScale="1">
        <p:scale>
          <a:sx n="52" d="100"/>
          <a:sy n="52" d="100"/>
        </p:scale>
        <p:origin x="285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D65D4-C5EC-4F60-AB0C-F9F1547CDDBA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48B356-4B57-4A8D-B94F-055228284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9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docker run -it --rm --name </a:t>
            </a:r>
            <a:r>
              <a:rPr lang="en-US" dirty="0" err="1"/>
              <a:t>rabbitmq</a:t>
            </a:r>
            <a:r>
              <a:rPr lang="en-US" dirty="0"/>
              <a:t> -p 5672:5672 -p 15672:15672 rabbitmq:3.9-management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48B356-4B57-4A8D-B94F-055228284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4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2"/>
            <a:ext cx="10993549" cy="190302"/>
          </a:xfrm>
        </p:spPr>
        <p:txBody>
          <a:bodyPr>
            <a:normAutofit fontScale="90000"/>
          </a:bodyPr>
          <a:lstStyle/>
          <a:p>
            <a:r>
              <a:rPr lang="en-US" dirty="0"/>
              <a:t>RabbitMQ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4AC3-9AF7-491C-86C3-6AC2BA0F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9600"/>
          </a:xfrm>
        </p:spPr>
        <p:txBody>
          <a:bodyPr/>
          <a:lstStyle/>
          <a:p>
            <a:r>
              <a:rPr lang="en-US" dirty="0"/>
              <a:t>Run RABBITMQ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59C70-C6AE-4F52-B79D-FC4F53216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4" y="1311756"/>
            <a:ext cx="904875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8197F-9293-44D0-AFFD-486A08E03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18812"/>
            <a:ext cx="121920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5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{43480606-0959-4CB5-803B-291D20A71982}tf33552983_win32</Template>
  <TotalTime>880</TotalTime>
  <Words>25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RabbitMQ</vt:lpstr>
      <vt:lpstr>Run RABBITMQ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Kandula, Sandeep</dc:creator>
  <cp:lastModifiedBy>Kandula, Sandeep</cp:lastModifiedBy>
  <cp:revision>6</cp:revision>
  <dcterms:created xsi:type="dcterms:W3CDTF">2021-08-19T06:25:18Z</dcterms:created>
  <dcterms:modified xsi:type="dcterms:W3CDTF">2021-08-20T14:56:05Z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