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7"/>
  </p:notesMasterIdLst>
  <p:sldIdLst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5" autoAdjust="0"/>
    <p:restoredTop sz="67219" autoAdjust="0"/>
  </p:normalViewPr>
  <p:slideViewPr>
    <p:cSldViewPr snapToGrid="0">
      <p:cViewPr varScale="1">
        <p:scale>
          <a:sx n="110" d="100"/>
          <a:sy n="110" d="100"/>
        </p:scale>
        <p:origin x="1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00EC2-295B-4420-81DD-814F0AC0783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E320F-72C8-4730-8F4C-27B225F7F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5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run -e "ACCEPT_EULA=Y" -e "SA_PASSWORD=windows11#" -p 1433:1433 -d </a:t>
            </a:r>
            <a:r>
              <a:rPr lang="en-US" b="0" i="0" dirty="0">
                <a:solidFill>
                  <a:srgbClr val="244357"/>
                </a:solidFill>
                <a:effectLst/>
                <a:latin typeface="Open Sans" panose="020B0606030504020204" pitchFamily="34" charset="0"/>
              </a:rPr>
              <a:t>mcr.microsoft.com/</a:t>
            </a:r>
            <a:r>
              <a:rPr lang="en-US" b="0" i="0" dirty="0" err="1">
                <a:solidFill>
                  <a:srgbClr val="244357"/>
                </a:solidFill>
                <a:effectLst/>
                <a:latin typeface="Open Sans" panose="020B0606030504020204" pitchFamily="34" charset="0"/>
              </a:rPr>
              <a:t>mssql</a:t>
            </a:r>
            <a:r>
              <a:rPr lang="en-US" b="0" i="0" dirty="0">
                <a:solidFill>
                  <a:srgbClr val="244357"/>
                </a:solidFill>
                <a:effectLst/>
                <a:latin typeface="Open Sans" panose="020B0606030504020204" pitchFamily="34" charset="0"/>
              </a:rPr>
              <a:t>/server:2019-latest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E320F-72C8-4730-8F4C-27B225F7FD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4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E619-0C25-46EB-BF44-20BB9D49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3136"/>
          </a:xfrm>
        </p:spPr>
        <p:txBody>
          <a:bodyPr>
            <a:normAutofit fontScale="90000"/>
          </a:bodyPr>
          <a:lstStyle/>
          <a:p>
            <a:r>
              <a:rPr lang="en-US" dirty="0"/>
              <a:t>DEMO 1: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CF793-3AD5-41AE-947D-CDB1D3648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6" y="1215292"/>
            <a:ext cx="12192000" cy="118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088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{9BE9F03C-699D-4E28-88A5-A1797A93538C}tf33552983_win32</Template>
  <TotalTime>12</TotalTime>
  <Words>46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Franklin Gothic Book</vt:lpstr>
      <vt:lpstr>Franklin Gothic Demi</vt:lpstr>
      <vt:lpstr>Open Sans</vt:lpstr>
      <vt:lpstr>Wingdings 2</vt:lpstr>
      <vt:lpstr>DividendVTI</vt:lpstr>
      <vt:lpstr>Title Lorem Ipsum</vt:lpstr>
      <vt:lpstr>DEMO 1: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Kandula, Sandeep</dc:creator>
  <cp:lastModifiedBy>Kandula, Sandeep</cp:lastModifiedBy>
  <cp:revision>4</cp:revision>
  <dcterms:created xsi:type="dcterms:W3CDTF">2021-08-26T09:44:44Z</dcterms:created>
  <dcterms:modified xsi:type="dcterms:W3CDTF">2021-08-26T09:56:57Z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