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93238" autoAdjust="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0EC2-295B-4420-81DD-814F0AC0783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320F-72C8-4730-8F4C-27B225F7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-e "ACCEPT_EULA=Y" -e "SA_PASSWORD=windows11#" -p 1433:1433 -d 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mcr.microsoft.com/</a:t>
            </a:r>
            <a:r>
              <a:rPr lang="en-US" b="0" i="0" dirty="0" err="1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mssql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/server:2019-latest</a:t>
            </a:r>
          </a:p>
          <a:p>
            <a:r>
              <a:rPr lang="en-US" dirty="0"/>
              <a:t>docker run -d --name </a:t>
            </a:r>
            <a:r>
              <a:rPr lang="en-US" dirty="0" err="1"/>
              <a:t>sonarqube</a:t>
            </a:r>
            <a:r>
              <a:rPr lang="en-US" dirty="0"/>
              <a:t> -e SONAR_ES_BOOTSTRAP_CHECKS_DISABLE=true -p 9000:9000 </a:t>
            </a:r>
            <a:r>
              <a:rPr lang="en-US" dirty="0" err="1"/>
              <a:t>sonarqube:latest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320F-72C8-4730-8F4C-27B225F7F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run -e "ACCEPT_EULA=Y" -e "SA_PASSWORD=windows11#" -p 1433:1433 -d 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mcr.microsoft.com/</a:t>
            </a:r>
            <a:r>
              <a:rPr lang="en-US" b="0" i="0" dirty="0" err="1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mssql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/server:2019-latest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docker run -d --name </a:t>
            </a:r>
            <a:r>
              <a:rPr lang="en-US" dirty="0" err="1"/>
              <a:t>sonarqube</a:t>
            </a:r>
            <a:r>
              <a:rPr lang="en-US" dirty="0"/>
              <a:t> -e SONAR_ES_BOOTSTRAP_CHECKS_DISABLE=true -p 9000:9000 </a:t>
            </a:r>
            <a:r>
              <a:rPr lang="en-US" dirty="0" err="1"/>
              <a:t>sonarqube:latest</a:t>
            </a:r>
            <a:endParaRPr lang="en-US" b="0" i="0" dirty="0">
              <a:solidFill>
                <a:srgbClr val="244357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320F-72C8-4730-8F4C-27B225F7F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7BB-A012-4C9B-93CC-E2F88044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7777"/>
          </a:xfrm>
        </p:spPr>
        <p:txBody>
          <a:bodyPr>
            <a:normAutofit fontScale="90000"/>
          </a:bodyPr>
          <a:lstStyle/>
          <a:p>
            <a:r>
              <a:rPr lang="en-US" dirty="0"/>
              <a:t>DEMO5 –Idisposable-3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D7EB9-C9A2-4DE8-BAF1-E215480B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" y="1159933"/>
            <a:ext cx="12192000" cy="51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32C2-E1CF-4E09-A5EF-01671089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8429"/>
          </a:xfrm>
        </p:spPr>
        <p:txBody>
          <a:bodyPr>
            <a:normAutofit fontScale="90000"/>
          </a:bodyPr>
          <a:lstStyle/>
          <a:p>
            <a:r>
              <a:rPr lang="en-US" dirty="0"/>
              <a:t>Demo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FD7FF-1DC5-4655-BCE6-43DFC1A7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301"/>
            <a:ext cx="12192000" cy="59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6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8FBC-3FDE-4EDE-B399-0ECC41F3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812"/>
          </a:xfrm>
        </p:spPr>
        <p:txBody>
          <a:bodyPr/>
          <a:lstStyle/>
          <a:p>
            <a:r>
              <a:rPr lang="en-US" dirty="0"/>
              <a:t>DEMO 8 - 1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60CA-CD18-4775-927F-921F122D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968"/>
            <a:ext cx="6724650" cy="203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8CE33-99E6-4E85-ABE9-12133A07EDA2}"/>
              </a:ext>
            </a:extLst>
          </p:cNvPr>
          <p:cNvSpPr txBox="1"/>
          <p:nvPr/>
        </p:nvSpPr>
        <p:spPr>
          <a:xfrm>
            <a:off x="0" y="3367017"/>
            <a:ext cx="11969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It is bit too cautious for inherited classes w.t.t </a:t>
            </a:r>
            <a:r>
              <a:rPr lang="en-US" dirty="0" err="1"/>
              <a:t>IDisposable</a:t>
            </a:r>
            <a:r>
              <a:rPr lang="en-US" dirty="0"/>
              <a:t>. It is left to the user to implement the dispose pattern. Once the pattern is implemented, it will ensure that is implement properly or not.</a:t>
            </a:r>
          </a:p>
          <a:p>
            <a:r>
              <a:rPr lang="en-US" dirty="0"/>
              <a:t>For example : </a:t>
            </a:r>
          </a:p>
          <a:p>
            <a:r>
              <a:rPr lang="en-US" dirty="0" err="1"/>
              <a:t>HttpClient</a:t>
            </a:r>
            <a:r>
              <a:rPr lang="en-US" dirty="0"/>
              <a:t> inherits from </a:t>
            </a:r>
            <a:r>
              <a:rPr lang="en-US" dirty="0" err="1"/>
              <a:t>HttpMessageInvoker</a:t>
            </a:r>
            <a:r>
              <a:rPr lang="en-US" dirty="0"/>
              <a:t>. </a:t>
            </a:r>
            <a:r>
              <a:rPr lang="en-US" dirty="0" err="1"/>
              <a:t>HttpMessageInvoker</a:t>
            </a:r>
            <a:r>
              <a:rPr lang="en-US" dirty="0"/>
              <a:t> implements </a:t>
            </a:r>
            <a:r>
              <a:rPr lang="en-US" dirty="0" err="1"/>
              <a:t>IDisposable</a:t>
            </a:r>
            <a:r>
              <a:rPr lang="en-US" dirty="0"/>
              <a:t>.</a:t>
            </a:r>
          </a:p>
          <a:p>
            <a:r>
              <a:rPr lang="en-US" dirty="0"/>
              <a:t>List&lt;Task&gt;  to be disposed as Task implements </a:t>
            </a:r>
            <a:r>
              <a:rPr lang="en-US" dirty="0" err="1"/>
              <a:t>IDisposable</a:t>
            </a:r>
            <a:r>
              <a:rPr lang="en-US" dirty="0"/>
              <a:t>.</a:t>
            </a:r>
          </a:p>
          <a:p>
            <a:r>
              <a:rPr lang="en-US" dirty="0" err="1"/>
              <a:t>IServiceScopeFactory</a:t>
            </a:r>
            <a:r>
              <a:rPr lang="en-US" dirty="0"/>
              <a:t> have a member </a:t>
            </a:r>
            <a:r>
              <a:rPr lang="en-US" dirty="0" err="1"/>
              <a:t>IServiceScope</a:t>
            </a:r>
            <a:r>
              <a:rPr lang="en-US" dirty="0"/>
              <a:t>. </a:t>
            </a:r>
            <a:r>
              <a:rPr lang="en-US" dirty="0" err="1"/>
              <a:t>IServiceScope</a:t>
            </a:r>
            <a:r>
              <a:rPr lang="en-US" dirty="0"/>
              <a:t> inherits from </a:t>
            </a:r>
            <a:r>
              <a:rPr lang="en-US" dirty="0" err="1"/>
              <a:t>Idisopsoable</a:t>
            </a:r>
            <a:endParaRPr lang="en-US" dirty="0"/>
          </a:p>
          <a:p>
            <a:r>
              <a:rPr lang="en-US" dirty="0" err="1"/>
              <a:t>FileSystemWatcher</a:t>
            </a:r>
            <a:r>
              <a:rPr lang="en-US" dirty="0"/>
              <a:t> inherits from Component. Component interface inherits from </a:t>
            </a:r>
            <a:r>
              <a:rPr lang="en-US" dirty="0" err="1"/>
              <a:t>IComponent</a:t>
            </a:r>
            <a:r>
              <a:rPr lang="en-US" dirty="0"/>
              <a:t> which in turn inherits from </a:t>
            </a:r>
            <a:r>
              <a:rPr lang="en-US" dirty="0" err="1"/>
              <a:t>IDisposable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87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8FBC-3FDE-4EDE-B399-0ECC41F3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812"/>
          </a:xfrm>
        </p:spPr>
        <p:txBody>
          <a:bodyPr/>
          <a:lstStyle/>
          <a:p>
            <a:r>
              <a:rPr lang="en-US" dirty="0"/>
              <a:t>DEMO 8 -2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D27C5-E0B7-4CD1-8B48-31C9FDA6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086"/>
            <a:ext cx="10305650" cy="55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098D-A2C8-46BC-AB7E-2C29A6E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3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9 – Modern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2C9A7-4627-43BE-844B-4F770A90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419225"/>
            <a:ext cx="11058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EC2B-25AE-4D91-AC1D-28EBC649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DEMO 10 - </a:t>
            </a:r>
            <a:r>
              <a:rPr lang="en-US" dirty="0" err="1"/>
              <a:t>IDIsposable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B2948-0111-451C-B73A-BCB59594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33"/>
            <a:ext cx="12192000" cy="33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E619-0C25-46EB-BF44-20BB9D49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136"/>
          </a:xfrm>
        </p:spPr>
        <p:txBody>
          <a:bodyPr>
            <a:normAutofit fontScale="90000"/>
          </a:bodyPr>
          <a:lstStyle/>
          <a:p>
            <a:r>
              <a:rPr lang="en-US" dirty="0"/>
              <a:t>DEMO 1: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CF793-3AD5-41AE-947D-CDB1D364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" y="1215292"/>
            <a:ext cx="12192000" cy="11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0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C69-24CB-4945-A110-13BEF3E8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8421"/>
          </a:xfrm>
        </p:spPr>
        <p:txBody>
          <a:bodyPr/>
          <a:lstStyle/>
          <a:p>
            <a:r>
              <a:rPr lang="en-US" dirty="0"/>
              <a:t>DEMO3 - 1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820DD-41BD-4302-8FD9-E62940BB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77"/>
            <a:ext cx="12192000" cy="47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C69-24CB-4945-A110-13BEF3E8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8421"/>
          </a:xfrm>
        </p:spPr>
        <p:txBody>
          <a:bodyPr/>
          <a:lstStyle/>
          <a:p>
            <a:r>
              <a:rPr lang="en-US" dirty="0"/>
              <a:t>DEMO3 - 2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4A78C-E4C9-4209-88E8-400FE775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931"/>
            <a:ext cx="12192000" cy="46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6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50DD-8B66-46CD-B0E1-8A48DA99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272"/>
          </a:xfrm>
        </p:spPr>
        <p:txBody>
          <a:bodyPr/>
          <a:lstStyle/>
          <a:p>
            <a:r>
              <a:rPr lang="en-US" dirty="0"/>
              <a:t>DEMO4 -1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75562-3D23-4A55-9788-13D06DAE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1267428"/>
            <a:ext cx="12192000" cy="51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50DD-8B66-46CD-B0E1-8A48DA99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272"/>
          </a:xfrm>
        </p:spPr>
        <p:txBody>
          <a:bodyPr/>
          <a:lstStyle/>
          <a:p>
            <a:r>
              <a:rPr lang="en-US" dirty="0"/>
              <a:t>DEMO4 -2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70146-98CA-431D-9178-50879BF7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0" y="1660966"/>
            <a:ext cx="10554012" cy="5197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1C14A-C3BA-4198-8CAA-8FD3535BC648}"/>
              </a:ext>
            </a:extLst>
          </p:cNvPr>
          <p:cNvSpPr txBox="1"/>
          <p:nvPr/>
        </p:nvSpPr>
        <p:spPr>
          <a:xfrm>
            <a:off x="581192" y="1355075"/>
            <a:ext cx="551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TimeOutPhaseDuration</a:t>
            </a:r>
            <a:r>
              <a:rPr lang="en-US" dirty="0"/>
              <a:t> and </a:t>
            </a:r>
            <a:r>
              <a:rPr lang="en-US" dirty="0" err="1"/>
              <a:t>StopWatch</a:t>
            </a:r>
            <a:r>
              <a:rPr lang="en-US" dirty="0"/>
              <a:t> create together.</a:t>
            </a:r>
          </a:p>
        </p:txBody>
      </p:sp>
    </p:spTree>
    <p:extLst>
      <p:ext uri="{BB962C8B-B14F-4D97-AF65-F5344CB8AC3E}">
        <p14:creationId xmlns:p14="http://schemas.microsoft.com/office/powerpoint/2010/main" val="19429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344-F07B-458C-B9CF-737BBD28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9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DEMO4 -3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017E5-140D-46E5-9286-6282E44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1516777"/>
            <a:ext cx="12192000" cy="523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2164C-0F8B-4272-B93E-96DA7B9D32EE}"/>
              </a:ext>
            </a:extLst>
          </p:cNvPr>
          <p:cNvSpPr txBox="1"/>
          <p:nvPr/>
        </p:nvSpPr>
        <p:spPr>
          <a:xfrm>
            <a:off x="364027" y="1239424"/>
            <a:ext cx="575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code is not really doing GC. Check snapshot 3 and 4.</a:t>
            </a:r>
          </a:p>
        </p:txBody>
      </p:sp>
    </p:spTree>
    <p:extLst>
      <p:ext uri="{BB962C8B-B14F-4D97-AF65-F5344CB8AC3E}">
        <p14:creationId xmlns:p14="http://schemas.microsoft.com/office/powerpoint/2010/main" val="344573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344-F07B-458C-B9CF-737BBD28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9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DEMO5 –</a:t>
            </a:r>
            <a:r>
              <a:rPr lang="en-US" dirty="0" err="1"/>
              <a:t>Idisposable</a:t>
            </a:r>
            <a:r>
              <a:rPr lang="en-US" dirty="0"/>
              <a:t>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D7C11-C9C1-458C-8319-F6D18740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780937"/>
            <a:ext cx="12192000" cy="5077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4C48B-317F-4BBE-8D69-36424757C23B}"/>
              </a:ext>
            </a:extLst>
          </p:cNvPr>
          <p:cNvSpPr txBox="1"/>
          <p:nvPr/>
        </p:nvSpPr>
        <p:spPr>
          <a:xfrm>
            <a:off x="471055" y="1431636"/>
            <a:ext cx="478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to Demo4, the objects increased less.</a:t>
            </a:r>
          </a:p>
        </p:txBody>
      </p:sp>
    </p:spTree>
    <p:extLst>
      <p:ext uri="{BB962C8B-B14F-4D97-AF65-F5344CB8AC3E}">
        <p14:creationId xmlns:p14="http://schemas.microsoft.com/office/powerpoint/2010/main" val="90099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344-F07B-458C-B9CF-737BBD28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9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DEMO5 –Idisposable-2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4C48B-317F-4BBE-8D69-36424757C23B}"/>
              </a:ext>
            </a:extLst>
          </p:cNvPr>
          <p:cNvSpPr txBox="1"/>
          <p:nvPr/>
        </p:nvSpPr>
        <p:spPr>
          <a:xfrm>
            <a:off x="471055" y="1431636"/>
            <a:ext cx="589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TimeOutPhaseDuration</a:t>
            </a:r>
            <a:r>
              <a:rPr lang="en-US" dirty="0"/>
              <a:t> and </a:t>
            </a:r>
            <a:r>
              <a:rPr lang="en-US" dirty="0" err="1"/>
              <a:t>StopWatch</a:t>
            </a:r>
            <a:r>
              <a:rPr lang="en-US" dirty="0"/>
              <a:t> are no longer there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EEA19-A5E4-4236-874C-6D7C1060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7" y="1979804"/>
            <a:ext cx="96678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41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{9BE9F03C-699D-4E28-88A5-A1797A93538C}tf33552983_win32</Template>
  <TotalTime>2679</TotalTime>
  <Words>310</Words>
  <Application>Microsoft Office PowerPoint</Application>
  <PresentationFormat>Widescreen</PresentationFormat>
  <Paragraphs>33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Franklin Gothic Book</vt:lpstr>
      <vt:lpstr>Franklin Gothic Demi</vt:lpstr>
      <vt:lpstr>Open Sans</vt:lpstr>
      <vt:lpstr>Wingdings 2</vt:lpstr>
      <vt:lpstr>DividendVTI</vt:lpstr>
      <vt:lpstr>Title Lorem Ipsum</vt:lpstr>
      <vt:lpstr>DEMO 1: </vt:lpstr>
      <vt:lpstr>DEMO3 - 1</vt:lpstr>
      <vt:lpstr>DEMO3 - 2</vt:lpstr>
      <vt:lpstr>DEMO4 -1</vt:lpstr>
      <vt:lpstr>DEMO4 -2</vt:lpstr>
      <vt:lpstr>DEMO4 -3</vt:lpstr>
      <vt:lpstr>DEMO5 –Idisposable - 1</vt:lpstr>
      <vt:lpstr>DEMO5 –Idisposable-2</vt:lpstr>
      <vt:lpstr>DEMO5 –Idisposable-3</vt:lpstr>
      <vt:lpstr>Demo 7</vt:lpstr>
      <vt:lpstr>DEMO 8 - 1</vt:lpstr>
      <vt:lpstr>DEMO 8 -2</vt:lpstr>
      <vt:lpstr>Demo 9 – Modern APP</vt:lpstr>
      <vt:lpstr>DEMO 10 - IDIsposable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63</cp:revision>
  <dcterms:created xsi:type="dcterms:W3CDTF">2021-08-26T09:44:44Z</dcterms:created>
  <dcterms:modified xsi:type="dcterms:W3CDTF">2021-08-31T15:14:15Z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