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instrumenting/export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instrumenting/exporters/#datab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30/$/metric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MANAGING KEY SYSTEMS WITH PROMETHEUS EXPORTERS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725-69D0-49C0-A30B-783EB078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1711"/>
          </a:xfrm>
        </p:spPr>
        <p:txBody>
          <a:bodyPr/>
          <a:lstStyle/>
          <a:p>
            <a:r>
              <a:rPr lang="en-US" dirty="0"/>
              <a:t>APACHE JENA FUSEKI – Prometheus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FA5AB-0198-4CE0-B8EA-944EE4A9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344"/>
            <a:ext cx="9258300" cy="53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725-69D0-49C0-A30B-783EB078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1711"/>
          </a:xfrm>
        </p:spPr>
        <p:txBody>
          <a:bodyPr/>
          <a:lstStyle/>
          <a:p>
            <a:r>
              <a:rPr lang="en-US" dirty="0"/>
              <a:t>APACHE JENA FUSEKI –Load Prometheus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D62EE-E7B7-409A-8DB2-8BADE58D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1303867"/>
            <a:ext cx="12192000" cy="61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7C77-A4C8-4A5C-95E8-A844DF26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0935"/>
          </a:xfrm>
        </p:spPr>
        <p:txBody>
          <a:bodyPr/>
          <a:lstStyle/>
          <a:p>
            <a:r>
              <a:rPr lang="en-US" dirty="0"/>
              <a:t>Prometheus targeting apache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7927A-DA20-4A65-ACC8-76BADD32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1379618"/>
            <a:ext cx="11979564" cy="35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E1B3-67A7-4030-9D1E-CFD85DD0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5517"/>
          </a:xfrm>
        </p:spPr>
        <p:txBody>
          <a:bodyPr/>
          <a:lstStyle/>
          <a:p>
            <a:r>
              <a:rPr lang="en-US" dirty="0"/>
              <a:t>FUSEKI Queries IN Prometheus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57CB5-BCDF-49EF-9EA2-291FCC1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316294"/>
            <a:ext cx="12192000" cy="46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203-6F68-4C07-9B65-82BC21C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 – 1/2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E85B2-71C4-4E67-8591-F5E56A45D1E1}"/>
              </a:ext>
            </a:extLst>
          </p:cNvPr>
          <p:cNvSpPr txBox="1"/>
          <p:nvPr/>
        </p:nvSpPr>
        <p:spPr>
          <a:xfrm>
            <a:off x="491067" y="1367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https://grafana.com/grafana/dashboards/3308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1FF93-E9D9-443E-870F-C42ED8CD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685925"/>
            <a:ext cx="8943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203-6F68-4C07-9B65-82BC21C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7A539-51C1-4FA8-95F5-64BCB425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6" y="1378335"/>
            <a:ext cx="8858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8BB2-1071-43F3-B617-3C81C5DF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1044"/>
          </a:xfrm>
        </p:spPr>
        <p:txBody>
          <a:bodyPr/>
          <a:lstStyle/>
          <a:p>
            <a:r>
              <a:rPr lang="en-US" dirty="0"/>
              <a:t>GRAFANA DASHBOARD for </a:t>
            </a:r>
            <a:r>
              <a:rPr lang="en-US" dirty="0" err="1"/>
              <a:t>jena</a:t>
            </a:r>
            <a:r>
              <a:rPr lang="en-US" dirty="0"/>
              <a:t> </a:t>
            </a:r>
            <a:r>
              <a:rPr lang="en-US" dirty="0" err="1"/>
              <a:t>fuseki</a:t>
            </a:r>
            <a:r>
              <a:rPr lang="en-US" dirty="0"/>
              <a:t> (partial)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A6B46-1CAF-454F-8A8D-CD9E305A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12192000" cy="50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756-F565-4BBB-8A27-40C299DC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301"/>
          </a:xfrm>
        </p:spPr>
        <p:txBody>
          <a:bodyPr/>
          <a:lstStyle/>
          <a:p>
            <a:r>
              <a:rPr lang="en-US" dirty="0"/>
              <a:t>Prometheus exporter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507C-65A0-4830-B3B7-BD9ADDB14545}"/>
              </a:ext>
            </a:extLst>
          </p:cNvPr>
          <p:cNvSpPr txBox="1"/>
          <p:nvPr/>
        </p:nvSpPr>
        <p:spPr>
          <a:xfrm>
            <a:off x="89487" y="1448599"/>
            <a:ext cx="122640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Prometheus exporters extend existing systems that are already gathering metrics and translate those metrics into a format </a:t>
            </a:r>
          </a:p>
          <a:p>
            <a:r>
              <a:rPr lang="en-US" dirty="0"/>
              <a:t>that Prometheus can understand. </a:t>
            </a:r>
          </a:p>
          <a:p>
            <a:endParaRPr lang="en-US" dirty="0"/>
          </a:p>
          <a:p>
            <a:r>
              <a:rPr lang="en-US" dirty="0"/>
              <a:t>For example : </a:t>
            </a:r>
          </a:p>
          <a:p>
            <a:r>
              <a:rPr lang="en-US" dirty="0"/>
              <a:t>To monitor a Linux system, need to install the Node exporter to gather a wide variety of CPU, RAM, disk, and network metrics.</a:t>
            </a:r>
          </a:p>
          <a:p>
            <a:r>
              <a:rPr lang="en-US" dirty="0"/>
              <a:t>For a PostgreSQL database, need to use the PostgreSQL exporter. </a:t>
            </a:r>
          </a:p>
          <a:p>
            <a:r>
              <a:rPr lang="en-US" dirty="0"/>
              <a:t>RabbitMQ have a Prometheus exporter built in, </a:t>
            </a:r>
          </a:p>
          <a:p>
            <a:endParaRPr lang="en-US" dirty="0"/>
          </a:p>
          <a:p>
            <a:r>
              <a:rPr lang="en-US" dirty="0"/>
              <a:t>Prometheus exporters:</a:t>
            </a:r>
          </a:p>
          <a:p>
            <a:r>
              <a:rPr lang="en-US" dirty="0">
                <a:hlinkClick r:id="rId2"/>
              </a:rPr>
              <a:t>https://prometheus.io/docs/instrumenting/exporters/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exporters are official, meaning they are maintained as part of the official Prometheus GitHub organization, while </a:t>
            </a:r>
          </a:p>
          <a:p>
            <a:r>
              <a:rPr lang="en-US" dirty="0"/>
              <a:t>others are maintained by external contributors.</a:t>
            </a:r>
          </a:p>
          <a:p>
            <a:endParaRPr lang="en-US" dirty="0"/>
          </a:p>
          <a:p>
            <a:r>
              <a:rPr lang="en-US" dirty="0"/>
              <a:t>Exporters are listed by category. For example, Databases, Hardware related, Issue trackers, Messaging systems, Storage, </a:t>
            </a:r>
          </a:p>
          <a:p>
            <a:r>
              <a:rPr lang="en-US" dirty="0"/>
              <a:t>HTTP, APIs, Logging, and Other monitoring systems.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7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3C17-7684-43EB-9239-36D66C7A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180"/>
          </a:xfrm>
        </p:spPr>
        <p:txBody>
          <a:bodyPr/>
          <a:lstStyle/>
          <a:p>
            <a:r>
              <a:rPr lang="en-US" dirty="0"/>
              <a:t>NODE EXPORTER – 1/4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704B2-AD94-4174-898B-1C1F01323AC0}"/>
              </a:ext>
            </a:extLst>
          </p:cNvPr>
          <p:cNvSpPr txBox="1"/>
          <p:nvPr/>
        </p:nvSpPr>
        <p:spPr>
          <a:xfrm>
            <a:off x="60385" y="1382039"/>
            <a:ext cx="11956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Exporter gathers system metrics for Linux‑based systems using native utilities, then exposes those metrics in a </a:t>
            </a:r>
          </a:p>
          <a:p>
            <a:r>
              <a:rPr lang="en-US" dirty="0"/>
              <a:t>format that Prometheus instance can pull and record. This is useful for overall machine health and performance, such as </a:t>
            </a:r>
          </a:p>
          <a:p>
            <a:r>
              <a:rPr lang="en-US" dirty="0"/>
              <a:t>CPU, memory, disk, and network activity.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A6FD2-0C6E-4868-8B1A-8C047EB7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369"/>
            <a:ext cx="12192000" cy="19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2/4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4A473-4730-405C-AB17-0AD9B317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018"/>
            <a:ext cx="9391650" cy="5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3/4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5787B-7D94-4A32-B36B-8824C149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173018"/>
            <a:ext cx="12192000" cy="1575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F2AA9-7E4E-4933-B1C4-C67476C0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3418"/>
            <a:ext cx="12192000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033-4455-4F88-9EE0-3675BC9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08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EXPORTER – 4/4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9E75-A4AB-4AA2-A5D6-3D8B0F3A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838"/>
            <a:ext cx="9296400" cy="3509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E4100-5843-4CE9-B373-6BE0994DE154}"/>
              </a:ext>
            </a:extLst>
          </p:cNvPr>
          <p:cNvSpPr txBox="1"/>
          <p:nvPr/>
        </p:nvSpPr>
        <p:spPr>
          <a:xfrm>
            <a:off x="64655" y="1228506"/>
            <a:ext cx="471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Anything that starts with node is node exporter.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AC106-3376-4FDD-AE36-7495247D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364"/>
            <a:ext cx="12192000" cy="37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D24-423E-41AC-B1E5-98F6EE4A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4680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54AFD-08A2-4889-83FD-DF5EF5D3262A}"/>
              </a:ext>
            </a:extLst>
          </p:cNvPr>
          <p:cNvSpPr txBox="1"/>
          <p:nvPr/>
        </p:nvSpPr>
        <p:spPr>
          <a:xfrm>
            <a:off x="67733" y="1210734"/>
            <a:ext cx="117805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Database‑specific metrics measured by the database engine are key to getting a view into database performance.</a:t>
            </a:r>
          </a:p>
          <a:p>
            <a:r>
              <a:rPr lang="en-US" dirty="0"/>
              <a:t>Prometheus has various database exporters to help gather database metrics and make them available in Prometheus. </a:t>
            </a:r>
          </a:p>
          <a:p>
            <a:endParaRPr lang="en-US" dirty="0"/>
          </a:p>
          <a:p>
            <a:r>
              <a:rPr lang="en-US" dirty="0"/>
              <a:t>Prometheus exporters:</a:t>
            </a:r>
          </a:p>
          <a:p>
            <a:r>
              <a:rPr lang="en-US" dirty="0">
                <a:hlinkClick r:id="rId2"/>
              </a:rPr>
              <a:t>https://prometheus.io/docs/instrumenting/exporters/#databases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Some third-party software exposes metrics in the Prometheus format, so no separate exporters are needed: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4020202020204" pitchFamily="34" charset="0"/>
              </a:rPr>
              <a:t>Apache Jena </a:t>
            </a:r>
            <a:r>
              <a:rPr lang="en-US" dirty="0" err="1">
                <a:solidFill>
                  <a:srgbClr val="333333"/>
                </a:solidFill>
                <a:latin typeface="Open Sans" panose="020B0604020202020204" pitchFamily="34" charset="0"/>
              </a:rPr>
              <a:t>Fuseki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061-2ABE-4A14-92A0-9AE45047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8644"/>
          </a:xfrm>
        </p:spPr>
        <p:txBody>
          <a:bodyPr/>
          <a:lstStyle/>
          <a:p>
            <a:r>
              <a:rPr lang="en-US" dirty="0"/>
              <a:t>RUN Apache </a:t>
            </a:r>
            <a:r>
              <a:rPr lang="en-US" dirty="0" err="1"/>
              <a:t>jena</a:t>
            </a:r>
            <a:r>
              <a:rPr lang="en-US" dirty="0"/>
              <a:t> FUSEKI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52B3F-5789-461A-A3DD-C6A69A35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1449053"/>
            <a:ext cx="12192000" cy="33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061-2ABE-4A14-92A0-9AE45047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8644"/>
          </a:xfrm>
        </p:spPr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jena</a:t>
            </a:r>
            <a:r>
              <a:rPr lang="en-US" dirty="0"/>
              <a:t> FUSEKI Metrics 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B6F6D-3B89-4B1A-8AE3-35495972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7" y="1634836"/>
            <a:ext cx="9677956" cy="506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7DC1-9774-4772-A440-71763B18596D}"/>
              </a:ext>
            </a:extLst>
          </p:cNvPr>
          <p:cNvSpPr txBox="1"/>
          <p:nvPr/>
        </p:nvSpPr>
        <p:spPr>
          <a:xfrm>
            <a:off x="289407" y="1293152"/>
            <a:ext cx="34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http://localhost:3030/$/metrics</a:t>
            </a:r>
            <a:r>
              <a:rPr lang="en-US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A1D7DB-4506-4E7B-ABB7-6A86A710C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1861"/>
              </p:ext>
            </p:extLst>
          </p:nvPr>
        </p:nvGraphicFramePr>
        <p:xfrm>
          <a:off x="10032123" y="116839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2123" y="116839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B5BFB1-C8C0-46B1-8BC5-97423D1ECAC5}"/>
              </a:ext>
            </a:extLst>
          </p:cNvPr>
          <p:cNvSpPr txBox="1"/>
          <p:nvPr/>
        </p:nvSpPr>
        <p:spPr>
          <a:xfrm>
            <a:off x="10005656" y="1939924"/>
            <a:ext cx="2104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Apache</a:t>
            </a:r>
          </a:p>
          <a:p>
            <a:r>
              <a:rPr lang="en-US" dirty="0"/>
              <a:t>Jena </a:t>
            </a:r>
            <a:r>
              <a:rPr lang="en-US" dirty="0" err="1"/>
              <a:t>Fuseki</a:t>
            </a:r>
            <a:r>
              <a:rPr lang="en-US" dirty="0"/>
              <a:t> metrics</a:t>
            </a:r>
          </a:p>
          <a:p>
            <a:r>
              <a:rPr lang="en-US" dirty="0"/>
              <a:t>in the PDF.</a:t>
            </a:r>
          </a:p>
        </p:txBody>
      </p:sp>
    </p:spTree>
    <p:extLst>
      <p:ext uri="{BB962C8B-B14F-4D97-AF65-F5344CB8AC3E}">
        <p14:creationId xmlns:p14="http://schemas.microsoft.com/office/powerpoint/2010/main" val="36961659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{43480606-0959-4CB5-803B-291D20A71982}tf33552983_win32</Template>
  <TotalTime>164</TotalTime>
  <Words>394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Franklin Gothic Book</vt:lpstr>
      <vt:lpstr>Franklin Gothic Demi</vt:lpstr>
      <vt:lpstr>Open Sans</vt:lpstr>
      <vt:lpstr>Wingdings 2</vt:lpstr>
      <vt:lpstr>DividendVTI</vt:lpstr>
      <vt:lpstr>Adobe Acrobat Document</vt:lpstr>
      <vt:lpstr>MANAGING KEY SYSTEMS WITH PROMETHEUS EXPORTERS</vt:lpstr>
      <vt:lpstr>Prometheus exporter</vt:lpstr>
      <vt:lpstr>NODE EXPORTER – 1/4</vt:lpstr>
      <vt:lpstr>Node EXPORTER – 2/4</vt:lpstr>
      <vt:lpstr>Node EXPORTER – 3/4</vt:lpstr>
      <vt:lpstr>Node EXPORTER – 4/4</vt:lpstr>
      <vt:lpstr>MONITORING DATABASE</vt:lpstr>
      <vt:lpstr>RUN Apache jena FUSEKI</vt:lpstr>
      <vt:lpstr>Apache jena FUSEKI Metrics endpoint</vt:lpstr>
      <vt:lpstr>APACHE JENA FUSEKI – Prometheus FILE</vt:lpstr>
      <vt:lpstr>APACHE JENA FUSEKI –Load Prometheus FILE</vt:lpstr>
      <vt:lpstr>Prometheus targeting apache jena fuseki</vt:lpstr>
      <vt:lpstr>FUSEKI Queries IN Prometheus</vt:lpstr>
      <vt:lpstr>GRAFANA DASHBOARD for jena fuseki (partial) – 1/2</vt:lpstr>
      <vt:lpstr>GRAFANA DASHBOARD for jena fuseki (partial)</vt:lpstr>
      <vt:lpstr>GRAFANA DASHBOARD for jena fuseki (partial)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37</cp:revision>
  <dcterms:created xsi:type="dcterms:W3CDTF">2021-07-20T10:52:57Z</dcterms:created>
  <dcterms:modified xsi:type="dcterms:W3CDTF">2021-07-20T13:37:28Z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