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63" d="100"/>
          <a:sy n="16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instrumenting/exporter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instrumenting/exporters/#datab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30/$/metric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MANAGING KEY SYSTEMS WITH PROMETHEUS EXPORTERS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725-69D0-49C0-A30B-783EB078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1711"/>
          </a:xfrm>
        </p:spPr>
        <p:txBody>
          <a:bodyPr/>
          <a:lstStyle/>
          <a:p>
            <a:r>
              <a:rPr lang="en-US" dirty="0"/>
              <a:t>APACHE JENA FUSEKI – Prometheus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FA5AB-0198-4CE0-B8EA-944EE4A9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344"/>
            <a:ext cx="9258300" cy="53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725-69D0-49C0-A30B-783EB078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1711"/>
          </a:xfrm>
        </p:spPr>
        <p:txBody>
          <a:bodyPr/>
          <a:lstStyle/>
          <a:p>
            <a:r>
              <a:rPr lang="en-US" dirty="0"/>
              <a:t>APACHE JENA FUSEKI –Load Prometheus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D62EE-E7B7-409A-8DB2-8BADE58D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1303867"/>
            <a:ext cx="12192000" cy="61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7C77-A4C8-4A5C-95E8-A844DF26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0935"/>
          </a:xfrm>
        </p:spPr>
        <p:txBody>
          <a:bodyPr/>
          <a:lstStyle/>
          <a:p>
            <a:r>
              <a:rPr lang="en-US" dirty="0"/>
              <a:t>Prometheus targeting apache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7927A-DA20-4A65-ACC8-76BADD32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1379618"/>
            <a:ext cx="11979564" cy="35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E1B3-67A7-4030-9D1E-CFD85DD0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5517"/>
          </a:xfrm>
        </p:spPr>
        <p:txBody>
          <a:bodyPr/>
          <a:lstStyle/>
          <a:p>
            <a:r>
              <a:rPr lang="en-US" dirty="0"/>
              <a:t>FUSEKI Queries IN Prometheus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57CB5-BCDF-49EF-9EA2-291FCC1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316294"/>
            <a:ext cx="12192000" cy="46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E203-6F68-4C07-9B65-82BC21C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GRAFANA DASHBOARD for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r>
              <a:rPr lang="en-US" dirty="0"/>
              <a:t> (partial) – 1/2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E85B2-71C4-4E67-8591-F5E56A45D1E1}"/>
              </a:ext>
            </a:extLst>
          </p:cNvPr>
          <p:cNvSpPr txBox="1"/>
          <p:nvPr/>
        </p:nvSpPr>
        <p:spPr>
          <a:xfrm>
            <a:off x="491067" y="1367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https://grafana.com/grafana/dashboards/3308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1FF93-E9D9-443E-870F-C42ED8CD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1685925"/>
            <a:ext cx="8943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E203-6F68-4C07-9B65-82BC21C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GRAFANA DASHBOARD for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r>
              <a:rPr lang="en-US" dirty="0"/>
              <a:t> (partial)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7A539-51C1-4FA8-95F5-64BCB425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6" y="1378335"/>
            <a:ext cx="8858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8BB2-1071-43F3-B617-3C81C5DF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1044"/>
          </a:xfrm>
        </p:spPr>
        <p:txBody>
          <a:bodyPr/>
          <a:lstStyle/>
          <a:p>
            <a:r>
              <a:rPr lang="en-US" dirty="0"/>
              <a:t>GRAFANA DASHBOARD for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r>
              <a:rPr lang="en-US" dirty="0"/>
              <a:t> (partial)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A6B46-1CAF-454F-8A8D-CD9E305A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0"/>
            <a:ext cx="12192000" cy="50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5C49-6275-4208-9F26-28B54409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RabbitMQ Operator - 1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4CFA54-506A-430E-A4DA-35E0292F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021"/>
            <a:ext cx="8840434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490CF-6A0C-4E87-9B42-BEE9F877D036}"/>
              </a:ext>
            </a:extLst>
          </p:cNvPr>
          <p:cNvSpPr txBox="1"/>
          <p:nvPr/>
        </p:nvSpPr>
        <p:spPr>
          <a:xfrm>
            <a:off x="-116055" y="4561697"/>
            <a:ext cx="753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krew</a:t>
            </a:r>
            <a:r>
              <a:rPr lang="en-US" dirty="0"/>
              <a:t> : https://krew.sigs.k8s.io/docs/user-guide/setup/install/#bash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9B8814-25F3-4109-94FD-F75346FC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" y="4946978"/>
            <a:ext cx="7582958" cy="238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7C9542-AA90-43E9-8ED3-287761D8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" y="3826289"/>
            <a:ext cx="12192000" cy="4334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99BC3B-11EF-4DEC-A66F-C6D67CC69ABB}"/>
              </a:ext>
            </a:extLst>
          </p:cNvPr>
          <p:cNvSpPr txBox="1"/>
          <p:nvPr/>
        </p:nvSpPr>
        <p:spPr>
          <a:xfrm>
            <a:off x="73002" y="1275413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Kubernetes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FC625-846F-437B-83B2-5CAEAD477E47}"/>
              </a:ext>
            </a:extLst>
          </p:cNvPr>
          <p:cNvSpPr txBox="1"/>
          <p:nvPr/>
        </p:nvSpPr>
        <p:spPr>
          <a:xfrm>
            <a:off x="-672" y="3456957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 storage class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F78CA2-8667-47BA-BE7D-27E689038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38483"/>
            <a:ext cx="12192000" cy="2262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1716F4-BE58-4007-A845-B47BB0739352}"/>
              </a:ext>
            </a:extLst>
          </p:cNvPr>
          <p:cNvSpPr txBox="1"/>
          <p:nvPr/>
        </p:nvSpPr>
        <p:spPr>
          <a:xfrm>
            <a:off x="73002" y="2856577"/>
            <a:ext cx="612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 set https://microk8s.io/docs/working-with-kubectl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3DD039-9E25-4F39-B941-8D1F2C446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2" y="3218799"/>
            <a:ext cx="734480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5C49-6275-4208-9F26-28B54409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RabbitMQ Operator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F3740-F777-4E64-B6CB-9446F01A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245"/>
            <a:ext cx="9707330" cy="2391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9CD77D-26B4-4D62-A5F2-9353EEEF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5507"/>
            <a:ext cx="7067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F63F-0BA5-41F4-94BD-4C314832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rabbitmq</a:t>
            </a:r>
            <a:r>
              <a:rPr lang="en-US" dirty="0"/>
              <a:t> INSTANCE with three replicas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2A040-D23A-4CDA-8E67-94AED602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7" y="1209675"/>
            <a:ext cx="9716856" cy="47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B50D0-5AFE-428E-A266-F69A321D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7" y="1895229"/>
            <a:ext cx="1160306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0756-F565-4BBB-8A27-40C299DC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301"/>
          </a:xfrm>
        </p:spPr>
        <p:txBody>
          <a:bodyPr/>
          <a:lstStyle/>
          <a:p>
            <a:r>
              <a:rPr lang="en-US" dirty="0"/>
              <a:t>Prometheus exporter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507C-65A0-4830-B3B7-BD9ADDB14545}"/>
              </a:ext>
            </a:extLst>
          </p:cNvPr>
          <p:cNvSpPr txBox="1"/>
          <p:nvPr/>
        </p:nvSpPr>
        <p:spPr>
          <a:xfrm>
            <a:off x="89487" y="1448599"/>
            <a:ext cx="122640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Prometheus exporters extend existing systems that are already gathering metrics and translate those metrics into a format </a:t>
            </a:r>
          </a:p>
          <a:p>
            <a:r>
              <a:rPr lang="en-US" dirty="0"/>
              <a:t>that Prometheus can understand. </a:t>
            </a:r>
          </a:p>
          <a:p>
            <a:endParaRPr lang="en-US" dirty="0"/>
          </a:p>
          <a:p>
            <a:r>
              <a:rPr lang="en-US" dirty="0"/>
              <a:t>For example : </a:t>
            </a:r>
          </a:p>
          <a:p>
            <a:r>
              <a:rPr lang="en-US" dirty="0"/>
              <a:t>To monitor a Linux system, need to install the Node exporter to gather a wide variety of CPU, RAM, disk, and network metrics.</a:t>
            </a:r>
          </a:p>
          <a:p>
            <a:r>
              <a:rPr lang="en-US" dirty="0"/>
              <a:t>For a PostgreSQL database, need to use the PostgreSQL exporter. </a:t>
            </a:r>
          </a:p>
          <a:p>
            <a:r>
              <a:rPr lang="en-US" dirty="0"/>
              <a:t>RabbitMQ have a Prometheus exporter built in, </a:t>
            </a:r>
          </a:p>
          <a:p>
            <a:endParaRPr lang="en-US" dirty="0"/>
          </a:p>
          <a:p>
            <a:r>
              <a:rPr lang="en-US" dirty="0"/>
              <a:t>Prometheus exporters:</a:t>
            </a:r>
          </a:p>
          <a:p>
            <a:r>
              <a:rPr lang="en-US" dirty="0">
                <a:hlinkClick r:id="rId2"/>
              </a:rPr>
              <a:t>https://prometheus.io/docs/instrumenting/exporters/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exporters are official, meaning they are maintained as part of the official Prometheus GitHub organization, while </a:t>
            </a:r>
          </a:p>
          <a:p>
            <a:r>
              <a:rPr lang="en-US" dirty="0"/>
              <a:t>others are maintained by external contributors.</a:t>
            </a:r>
          </a:p>
          <a:p>
            <a:endParaRPr lang="en-US" dirty="0"/>
          </a:p>
          <a:p>
            <a:r>
              <a:rPr lang="en-US" dirty="0"/>
              <a:t>Exporters are listed by category. For example, Databases, Hardware related, Issue trackers, Messaging systems, Storage, </a:t>
            </a:r>
          </a:p>
          <a:p>
            <a:r>
              <a:rPr lang="en-US" dirty="0"/>
              <a:t>HTTP, APIs, Logging, and Other monitoring systems.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7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CAC5-1370-486A-8353-499FC838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Monitoring network end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22D9-8856-432F-9A9F-EBD2BF206400}"/>
              </a:ext>
            </a:extLst>
          </p:cNvPr>
          <p:cNvSpPr txBox="1"/>
          <p:nvPr/>
        </p:nvSpPr>
        <p:spPr>
          <a:xfrm>
            <a:off x="66675" y="1300088"/>
            <a:ext cx="121103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a server might be up internally, but not available externally where users access it. Having an external monitor to</a:t>
            </a:r>
          </a:p>
          <a:p>
            <a:r>
              <a:rPr lang="en-US" dirty="0"/>
              <a:t>check the service help determine real availability. </a:t>
            </a:r>
          </a:p>
          <a:p>
            <a:endParaRPr lang="en-US" dirty="0"/>
          </a:p>
          <a:p>
            <a:r>
              <a:rPr lang="en-US" dirty="0"/>
              <a:t>The Prometheus Blackbox Exporter allows to probe different endpoints, including HTTP, HTTPS, TCP, DNS, and ICMP. </a:t>
            </a:r>
          </a:p>
          <a:p>
            <a:r>
              <a:rPr lang="en-US" dirty="0"/>
              <a:t>Can determine following things :</a:t>
            </a:r>
          </a:p>
          <a:p>
            <a:r>
              <a:rPr lang="en-US" dirty="0"/>
              <a:t> Service is up or down.  </a:t>
            </a:r>
          </a:p>
          <a:p>
            <a:r>
              <a:rPr lang="en-US" dirty="0"/>
              <a:t> Service availability.</a:t>
            </a:r>
          </a:p>
          <a:p>
            <a:r>
              <a:rPr lang="en-US" dirty="0"/>
              <a:t> Measure HTTP latency.</a:t>
            </a:r>
          </a:p>
          <a:p>
            <a:r>
              <a:rPr lang="en-US" dirty="0"/>
              <a:t> DNS lookup latency. </a:t>
            </a:r>
          </a:p>
          <a:p>
            <a:r>
              <a:rPr lang="en-US" dirty="0"/>
              <a:t> Monitor SSL certificate expiration. </a:t>
            </a:r>
          </a:p>
          <a:p>
            <a:endParaRPr lang="en-US" dirty="0"/>
          </a:p>
          <a:p>
            <a:r>
              <a:rPr lang="en-US" dirty="0"/>
              <a:t>The Blackbox Exporter is a standalone tool. Simply checking the availability of that service from the outside world.</a:t>
            </a:r>
          </a:p>
          <a:p>
            <a:endParaRPr lang="en-US" dirty="0"/>
          </a:p>
          <a:p>
            <a:r>
              <a:rPr lang="en-US" dirty="0"/>
              <a:t>Can monitor multiple endpoints with a single Blackbox Exporter since Prometheus will send the instructions as part of a </a:t>
            </a:r>
          </a:p>
          <a:p>
            <a:r>
              <a:rPr lang="en-US" dirty="0"/>
              <a:t>request to the exporter.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4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04D3-183A-464E-89F2-E3F63F5C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7392E-C779-4326-938A-F7696BE82EF2}"/>
              </a:ext>
            </a:extLst>
          </p:cNvPr>
          <p:cNvSpPr txBox="1"/>
          <p:nvPr/>
        </p:nvSpPr>
        <p:spPr>
          <a:xfrm>
            <a:off x="409575" y="1266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https://prometheus.io/download/#blackbox_exporter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A7072-29F1-4E75-989A-32F6D988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980"/>
            <a:ext cx="12192000" cy="439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63672-4DBB-4DD3-9584-7CD96529A878}"/>
              </a:ext>
            </a:extLst>
          </p:cNvPr>
          <p:cNvSpPr txBox="1"/>
          <p:nvPr/>
        </p:nvSpPr>
        <p:spPr>
          <a:xfrm>
            <a:off x="-66676" y="4728764"/>
            <a:ext cx="987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https://github.com/prometheus/blackbox_exporter/blob/master/CONFIGURATION.md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BC2A2-098A-4238-8761-3369E379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826"/>
            <a:ext cx="7362825" cy="2352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10812A-973D-46D7-BCD0-789053E62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8096"/>
            <a:ext cx="4200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9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AADA-E157-42AE-BDDD-4B777AF0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RUNNNING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C3B53-CA04-45FE-A205-11D1ED13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8" y="1476375"/>
            <a:ext cx="1125855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50EF4-73F1-4760-8103-5FCBD23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8" y="2250594"/>
            <a:ext cx="9705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4A6-6899-4548-AA7F-F5DF6813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0369"/>
          </a:xfrm>
        </p:spPr>
        <p:txBody>
          <a:bodyPr>
            <a:normAutofit fontScale="90000"/>
          </a:bodyPr>
          <a:lstStyle/>
          <a:p>
            <a:r>
              <a:rPr lang="en-US" dirty="0"/>
              <a:t>POMETHEUS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150C1-6030-4049-91C4-94237538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1152524"/>
            <a:ext cx="7091795" cy="5003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C738E-660D-4030-8FA3-01B6D6F3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7" y="6248400"/>
            <a:ext cx="101631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7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3703-CBEB-460A-ACAC-98A7B046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969"/>
          </a:xfrm>
        </p:spPr>
        <p:txBody>
          <a:bodyPr/>
          <a:lstStyle/>
          <a:p>
            <a:r>
              <a:rPr lang="en-US" dirty="0"/>
              <a:t>Observe Prometheus </a:t>
            </a:r>
            <a:r>
              <a:rPr lang="en-US" dirty="0" err="1"/>
              <a:t>tARGETS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E2635-F991-4999-B4A3-1A366C4F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381125"/>
            <a:ext cx="10906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F037-ECFB-4A2D-98BB-481B009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/>
              <a:t>Starts with PROBE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464E5-DC35-47F1-8965-85DB77C1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75"/>
            <a:ext cx="12192000" cy="2848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12779-592A-4544-B36E-F5E124DC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4295775"/>
            <a:ext cx="12192000" cy="24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3C17-7684-43EB-9239-36D66C7A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180"/>
          </a:xfrm>
        </p:spPr>
        <p:txBody>
          <a:bodyPr/>
          <a:lstStyle/>
          <a:p>
            <a:r>
              <a:rPr lang="en-US" dirty="0"/>
              <a:t>NODE EXPORTER – 1/4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704B2-AD94-4174-898B-1C1F01323AC0}"/>
              </a:ext>
            </a:extLst>
          </p:cNvPr>
          <p:cNvSpPr txBox="1"/>
          <p:nvPr/>
        </p:nvSpPr>
        <p:spPr>
          <a:xfrm>
            <a:off x="60385" y="1382039"/>
            <a:ext cx="11956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Exporter gathers system metrics for Linux‑based systems using native utilities, then exposes those metrics in a </a:t>
            </a:r>
          </a:p>
          <a:p>
            <a:r>
              <a:rPr lang="en-US" dirty="0"/>
              <a:t>format that Prometheus instance can pull and record. This is useful for overall machine health and performance, such as </a:t>
            </a:r>
          </a:p>
          <a:p>
            <a:r>
              <a:rPr lang="en-US" dirty="0"/>
              <a:t>CPU, memory, disk, and network activity.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A6FD2-0C6E-4868-8B1A-8C047EB7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369"/>
            <a:ext cx="12192000" cy="19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033-4455-4F88-9EE0-3675BC9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08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EXPORTER – 2/4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4A473-4730-405C-AB17-0AD9B317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018"/>
            <a:ext cx="9391650" cy="5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6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033-4455-4F88-9EE0-3675BC9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08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EXPORTER – 3/4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5787B-7D94-4A32-B36B-8824C149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1173018"/>
            <a:ext cx="12192000" cy="1575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F2AA9-7E4E-4933-B1C4-C67476C0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3418"/>
            <a:ext cx="12192000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0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033-4455-4F88-9EE0-3675BC9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08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EXPORTER – 4/4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9E75-A4AB-4AA2-A5D6-3D8B0F3A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838"/>
            <a:ext cx="9296400" cy="3509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E4100-5843-4CE9-B373-6BE0994DE154}"/>
              </a:ext>
            </a:extLst>
          </p:cNvPr>
          <p:cNvSpPr txBox="1"/>
          <p:nvPr/>
        </p:nvSpPr>
        <p:spPr>
          <a:xfrm>
            <a:off x="64655" y="1228506"/>
            <a:ext cx="471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Anything that starts with node is node exporter.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AC106-3376-4FDD-AE36-7495247D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364"/>
            <a:ext cx="12192000" cy="37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7D24-423E-41AC-B1E5-98F6EE4A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4680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54AFD-08A2-4889-83FD-DF5EF5D3262A}"/>
              </a:ext>
            </a:extLst>
          </p:cNvPr>
          <p:cNvSpPr txBox="1"/>
          <p:nvPr/>
        </p:nvSpPr>
        <p:spPr>
          <a:xfrm>
            <a:off x="67733" y="1210734"/>
            <a:ext cx="117805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Database‑specific metrics measured by the database engine are key to getting a view into database performance.</a:t>
            </a:r>
          </a:p>
          <a:p>
            <a:r>
              <a:rPr lang="en-US" dirty="0"/>
              <a:t>Prometheus has various database exporters to help gather database metrics and make them available in Prometheus. </a:t>
            </a:r>
          </a:p>
          <a:p>
            <a:endParaRPr lang="en-US" dirty="0"/>
          </a:p>
          <a:p>
            <a:r>
              <a:rPr lang="en-US" dirty="0"/>
              <a:t>Prometheus exporters:</a:t>
            </a:r>
          </a:p>
          <a:p>
            <a:r>
              <a:rPr lang="en-US" dirty="0">
                <a:hlinkClick r:id="rId2"/>
              </a:rPr>
              <a:t>https://prometheus.io/docs/instrumenting/exporters/#databases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Some third-party software exposes metrics in the Prometheus format, so no separate exporters are needed: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4020202020204" pitchFamily="34" charset="0"/>
              </a:rPr>
              <a:t>Apache Jena </a:t>
            </a:r>
            <a:r>
              <a:rPr lang="en-US" dirty="0" err="1">
                <a:solidFill>
                  <a:srgbClr val="333333"/>
                </a:solidFill>
                <a:latin typeface="Open Sans" panose="020B0604020202020204" pitchFamily="34" charset="0"/>
              </a:rPr>
              <a:t>Fuseki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061-2ABE-4A14-92A0-9AE45047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8644"/>
          </a:xfrm>
        </p:spPr>
        <p:txBody>
          <a:bodyPr/>
          <a:lstStyle/>
          <a:p>
            <a:r>
              <a:rPr lang="en-US" dirty="0"/>
              <a:t>RUN Apache </a:t>
            </a:r>
            <a:r>
              <a:rPr lang="en-US" dirty="0" err="1"/>
              <a:t>jena</a:t>
            </a:r>
            <a:r>
              <a:rPr lang="en-US" dirty="0"/>
              <a:t> FUSEKI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52B3F-5789-461A-A3DD-C6A69A35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" y="1449053"/>
            <a:ext cx="12192000" cy="33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061-2ABE-4A14-92A0-9AE45047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8644"/>
          </a:xfrm>
        </p:spPr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jena</a:t>
            </a:r>
            <a:r>
              <a:rPr lang="en-US" dirty="0"/>
              <a:t> FUSEKI Metrics 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B6F6D-3B89-4B1A-8AE3-35495972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7" y="1634836"/>
            <a:ext cx="9677956" cy="5066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37DC1-9774-4772-A440-71763B18596D}"/>
              </a:ext>
            </a:extLst>
          </p:cNvPr>
          <p:cNvSpPr txBox="1"/>
          <p:nvPr/>
        </p:nvSpPr>
        <p:spPr>
          <a:xfrm>
            <a:off x="289407" y="1293152"/>
            <a:ext cx="34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http://localhost:3030/$/metrics</a:t>
            </a:r>
            <a:r>
              <a:rPr lang="en-US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9A1D7DB-4506-4E7B-ABB7-6A86A710C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251099"/>
              </p:ext>
            </p:extLst>
          </p:nvPr>
        </p:nvGraphicFramePr>
        <p:xfrm>
          <a:off x="10032123" y="116839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2123" y="116839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B5BFB1-C8C0-46B1-8BC5-97423D1ECAC5}"/>
              </a:ext>
            </a:extLst>
          </p:cNvPr>
          <p:cNvSpPr txBox="1"/>
          <p:nvPr/>
        </p:nvSpPr>
        <p:spPr>
          <a:xfrm>
            <a:off x="10005656" y="1939924"/>
            <a:ext cx="2104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Apache</a:t>
            </a:r>
          </a:p>
          <a:p>
            <a:r>
              <a:rPr lang="en-US" dirty="0"/>
              <a:t>Jena </a:t>
            </a:r>
            <a:r>
              <a:rPr lang="en-US" dirty="0" err="1"/>
              <a:t>Fuseki</a:t>
            </a:r>
            <a:r>
              <a:rPr lang="en-US" dirty="0"/>
              <a:t> metrics</a:t>
            </a:r>
          </a:p>
          <a:p>
            <a:r>
              <a:rPr lang="en-US" dirty="0"/>
              <a:t>in the PDF.</a:t>
            </a:r>
          </a:p>
        </p:txBody>
      </p:sp>
    </p:spTree>
    <p:extLst>
      <p:ext uri="{BB962C8B-B14F-4D97-AF65-F5344CB8AC3E}">
        <p14:creationId xmlns:p14="http://schemas.microsoft.com/office/powerpoint/2010/main" val="36961659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{43480606-0959-4CB5-803B-291D20A71982}tf33552983_win32</Template>
  <TotalTime>797</TotalTime>
  <Words>619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Franklin Gothic Book</vt:lpstr>
      <vt:lpstr>Franklin Gothic Demi</vt:lpstr>
      <vt:lpstr>Open Sans</vt:lpstr>
      <vt:lpstr>Wingdings 2</vt:lpstr>
      <vt:lpstr>DividendVTI</vt:lpstr>
      <vt:lpstr>Adobe Acrobat Document</vt:lpstr>
      <vt:lpstr>MANAGING KEY SYSTEMS WITH PROMETHEUS EXPORTERS</vt:lpstr>
      <vt:lpstr>Prometheus exporter</vt:lpstr>
      <vt:lpstr>NODE EXPORTER – 1/4</vt:lpstr>
      <vt:lpstr>Node EXPORTER – 2/4</vt:lpstr>
      <vt:lpstr>Node EXPORTER – 3/4</vt:lpstr>
      <vt:lpstr>Node EXPORTER – 4/4</vt:lpstr>
      <vt:lpstr>MONITORING DATABASE</vt:lpstr>
      <vt:lpstr>RUN Apache jena FUSEKI</vt:lpstr>
      <vt:lpstr>Apache jena FUSEKI Metrics endpoint</vt:lpstr>
      <vt:lpstr>APACHE JENA FUSEKI – Prometheus FILE</vt:lpstr>
      <vt:lpstr>APACHE JENA FUSEKI –Load Prometheus FILE</vt:lpstr>
      <vt:lpstr>Prometheus targeting apache jena fuseki</vt:lpstr>
      <vt:lpstr>FUSEKI Queries IN Prometheus</vt:lpstr>
      <vt:lpstr>GRAFANA DASHBOARD for jena fuseki (partial) – 1/2</vt:lpstr>
      <vt:lpstr>GRAFANA DASHBOARD for jena fuseki (partial)</vt:lpstr>
      <vt:lpstr>GRAFANA DASHBOARD for jena fuseki (partial)</vt:lpstr>
      <vt:lpstr>RabbitMQ Operator - 1</vt:lpstr>
      <vt:lpstr>RabbitMQ Operator - 2</vt:lpstr>
      <vt:lpstr>Create rabbitmq INSTANCE with three replicas</vt:lpstr>
      <vt:lpstr>Monitoring network end points</vt:lpstr>
      <vt:lpstr>INSTALLATION</vt:lpstr>
      <vt:lpstr>RUNNNING</vt:lpstr>
      <vt:lpstr>POMETHEUS CONFIGURATION</vt:lpstr>
      <vt:lpstr>Observe Prometheus tARGETS</vt:lpstr>
      <vt:lpstr>Starts with PROBE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83</cp:revision>
  <dcterms:created xsi:type="dcterms:W3CDTF">2021-07-20T10:52:57Z</dcterms:created>
  <dcterms:modified xsi:type="dcterms:W3CDTF">2021-07-23T03:31:32Z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