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</a:t>
            </a:r>
            <a:r>
              <a:rPr lang="en-US"/>
              <a:t>monitoring tool)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966</TotalTime>
  <Words>1574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ORLEANS – Kubernetes SERVICE to loadbalancer</vt:lpstr>
      <vt:lpstr>Automatic SQL Scripts deployment with dbup library</vt:lpstr>
      <vt:lpstr>Orleans DASHBOARD (Internal monitoring tool)</vt:lpstr>
      <vt:lpstr>SILO Persistence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287</cp:revision>
  <dcterms:created xsi:type="dcterms:W3CDTF">2021-01-12T09:04:48Z</dcterms:created>
  <dcterms:modified xsi:type="dcterms:W3CDTF">2021-01-15T09:50:40Z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