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store.com/downloads#releas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Orleans.Clustering.AdoNet/PostgreSQL-Clustering.sq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Context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110-AC3E-4D4D-AE5E-37C0FC7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5EE5-0DB9-4E14-8591-9AF78032E34C}"/>
              </a:ext>
            </a:extLst>
          </p:cNvPr>
          <p:cNvSpPr txBox="1"/>
          <p:nvPr/>
        </p:nvSpPr>
        <p:spPr>
          <a:xfrm>
            <a:off x="0" y="964734"/>
            <a:ext cx="12377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sourcing ensures that all changes to the application state are stored as a sequence of events. Not just query these </a:t>
            </a:r>
          </a:p>
          <a:p>
            <a:r>
              <a:rPr lang="en-US" dirty="0"/>
              <a:t>     events or even walk to construct the past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fundamental idea of event sourcing is that ensuring every change to the state of an application is captured in an event</a:t>
            </a:r>
          </a:p>
          <a:p>
            <a:r>
              <a:rPr lang="en-US" dirty="0"/>
              <a:t>      object. This event object is stored in sequence that we applied for the same lifetime as the application state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in event source is that we have a log of all changes. Not just that we can see order of events and </a:t>
            </a:r>
          </a:p>
          <a:p>
            <a:r>
              <a:rPr lang="en-US" dirty="0"/>
              <a:t>     write to a log file whenever event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client posting Greeting events to the Grain. Each of these Greeting event holds Greeting and </a:t>
            </a:r>
            <a:r>
              <a:rPr lang="en-US" dirty="0" err="1"/>
              <a:t>TimeStamp.We</a:t>
            </a:r>
            <a:r>
              <a:rPr lang="en-US" dirty="0"/>
              <a:t> know </a:t>
            </a:r>
          </a:p>
          <a:p>
            <a:r>
              <a:rPr lang="en-US" dirty="0"/>
              <a:t>     that event reached the Grain. Any time, the object reaches the GRAIN then it will be stored in </a:t>
            </a:r>
            <a:r>
              <a:rPr lang="en-US" dirty="0" err="1"/>
              <a:t>EventStore</a:t>
            </a:r>
            <a:r>
              <a:rPr lang="en-US" dirty="0"/>
              <a:t> for that method.</a:t>
            </a:r>
          </a:p>
          <a:p>
            <a:r>
              <a:rPr lang="en-US" dirty="0"/>
              <a:t>     It will give an ordered event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8801-19FC-4DC7-96FA-5998CBD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986"/>
            <a:ext cx="10610850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96B-4417-4509-944B-BBB20800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6321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JOURNALED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AF2D-81CE-43D3-ACCA-8F5A3D7DCE11}"/>
              </a:ext>
            </a:extLst>
          </p:cNvPr>
          <p:cNvSpPr txBox="1"/>
          <p:nvPr/>
        </p:nvSpPr>
        <p:spPr>
          <a:xfrm>
            <a:off x="142614" y="1006679"/>
            <a:ext cx="12005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Event Sourcing is a stream of events. There is a possibility to touch each of the events or reply to the whole set</a:t>
            </a:r>
          </a:p>
          <a:p>
            <a:r>
              <a:rPr lang="en-US" dirty="0"/>
              <a:t>     of events which already happened.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great flexibility in programming where exactly knows what happened and when happened. Useful for </a:t>
            </a:r>
          </a:p>
          <a:p>
            <a:r>
              <a:rPr lang="en-US" dirty="0"/>
              <a:t>     debugging. In this case, we are going to implement saving of latest event. We are going to store it in the table of </a:t>
            </a:r>
          </a:p>
          <a:p>
            <a:r>
              <a:rPr lang="en-US" dirty="0"/>
              <a:t>    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C9A-F8B7-48B5-A6E1-31A217A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CF70-25F7-4662-8132-E317329F3DCE}"/>
              </a:ext>
            </a:extLst>
          </p:cNvPr>
          <p:cNvSpPr txBox="1"/>
          <p:nvPr/>
        </p:nvSpPr>
        <p:spPr>
          <a:xfrm>
            <a:off x="0" y="1140903"/>
            <a:ext cx="120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Store is a stream database which stores data as immutable series of events and directly supports event sourcing.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https://www.eventstore.com/downloads#releases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035-F4A2-4CB2-9141-0C7D8F9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2" y="668600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Graceful SHUTDOWN of silo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6344-1D2D-41A9-A939-A1F31BA11C7F}"/>
              </a:ext>
            </a:extLst>
          </p:cNvPr>
          <p:cNvSpPr txBox="1"/>
          <p:nvPr/>
        </p:nvSpPr>
        <p:spPr>
          <a:xfrm>
            <a:off x="312571" y="1098958"/>
            <a:ext cx="11979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for preparation of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Ctrl + C is pressed, it will generate cancel event. The application will exit immediately causing a catastrophic silo </a:t>
            </a:r>
          </a:p>
          <a:p>
            <a:r>
              <a:rPr lang="en-US" dirty="0"/>
              <a:t>     clash and loss of memory state.</a:t>
            </a:r>
          </a:p>
          <a:p>
            <a:r>
              <a:rPr lang="en-US" dirty="0"/>
              <a:t>With a little of magic, we can prevent application causing before application save state and performs 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35819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256C-2039-4CA5-8028-8CE5F28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Orleans clustering with ADO.net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DD2D-B25A-48ED-A3B2-3CC07C2B9233}"/>
              </a:ext>
            </a:extLst>
          </p:cNvPr>
          <p:cNvSpPr txBox="1"/>
          <p:nvPr/>
        </p:nvSpPr>
        <p:spPr>
          <a:xfrm>
            <a:off x="327171" y="1266738"/>
            <a:ext cx="11723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clustering is based on built-in membership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agreeing on currently live silos. They detect failed ones and allow new silos to connect to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Startup, each Silo writes to membership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Silos ping with each other with messages called heart-beats.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Silo starts pinging, then other silos will decide that one silo is not responding. They write a suspicious state to </a:t>
            </a:r>
          </a:p>
          <a:p>
            <a:r>
              <a:rPr lang="en-US" dirty="0"/>
              <a:t>     membership table. One suspicion is not enough to decide that silo is dead. </a:t>
            </a:r>
          </a:p>
          <a:p>
            <a:r>
              <a:rPr lang="en-US" dirty="0"/>
              <a:t>     All the silos need to conform that Silo is dead.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33E6-5630-49FB-B56C-5E9323F5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644"/>
            <a:ext cx="9467850" cy="301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BBADE-E9EF-46AE-9848-3B22694D2F17}"/>
              </a:ext>
            </a:extLst>
          </p:cNvPr>
          <p:cNvSpPr txBox="1"/>
          <p:nvPr/>
        </p:nvSpPr>
        <p:spPr>
          <a:xfrm>
            <a:off x="0" y="3274736"/>
            <a:ext cx="1138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https://github.com/dotnet/orleans/blob/master/src/AdoNet/Orleans.Clustering.AdoNet/PostgreSQL-Clustering.sql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orleansmembershiptable</a:t>
            </a:r>
            <a:r>
              <a:rPr lang="en-US" dirty="0"/>
              <a:t>, </a:t>
            </a:r>
            <a:r>
              <a:rPr lang="en-US" dirty="0" err="1"/>
              <a:t>orleansmembershipversiontable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2296</TotalTime>
  <Words>2190</Words>
  <Application>Microsoft Office PowerPoint</Application>
  <PresentationFormat>Widescreen</PresentationFormat>
  <Paragraphs>183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  <vt:lpstr>Event Sourcing</vt:lpstr>
      <vt:lpstr>JOURNALED GRAIN</vt:lpstr>
      <vt:lpstr>EVENT STORE</vt:lpstr>
      <vt:lpstr>Graceful SHUTDOWN of silo</vt:lpstr>
      <vt:lpstr>Orleans clustering with ADO.net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396</cp:revision>
  <dcterms:created xsi:type="dcterms:W3CDTF">2021-01-12T09:04:48Z</dcterms:created>
  <dcterms:modified xsi:type="dcterms:W3CDTF">2021-01-19T13:00:06Z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