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50232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6517-212D-4817-846F-AFD5B30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5BC3D-ABD8-4F51-AED4-4417F8EEF120}"/>
              </a:ext>
            </a:extLst>
          </p:cNvPr>
          <p:cNvSpPr/>
          <p:nvPr/>
        </p:nvSpPr>
        <p:spPr>
          <a:xfrm>
            <a:off x="11186" y="1263397"/>
            <a:ext cx="12180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is a framework that provides a straightforward approach to build distributed, high scale computing applications without the need to learn and apply complex concurrency or other scaling patterns.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provide an intuitive way of building Stateful middle tier.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business logical entities appear as a sea of isolated global addressable .NET objects  called grains.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different applications defined types distributed across cluster of servers called Silos.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7DD5F-E064-4DCC-A632-57E819F8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4" y="3882006"/>
            <a:ext cx="8448675" cy="25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3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40F-2B9B-423F-899C-AF99CB3A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8146"/>
          </a:xfrm>
        </p:spPr>
        <p:txBody>
          <a:bodyPr/>
          <a:lstStyle/>
          <a:p>
            <a:r>
              <a:rPr lang="en-US" dirty="0"/>
              <a:t>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CBD3-DE3B-43B2-B4EC-BA09428DB483}"/>
              </a:ext>
            </a:extLst>
          </p:cNvPr>
          <p:cNvSpPr txBox="1"/>
          <p:nvPr/>
        </p:nvSpPr>
        <p:spPr>
          <a:xfrm>
            <a:off x="75501" y="1250302"/>
            <a:ext cx="11682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type is a simple .NET class that implements one or more application type defined grain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grains are instances of application defined grain classes that get automatically created by Orleans runtime on servers. On needed basis to handle requests for those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naturally map to most application entities such as user, device, sessions, inventories.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makes easy to build business logic that is object-oriented but scales transparently to a cluster of servers.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0196A-16F5-48C2-B22A-F9AE570C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6" y="2855167"/>
            <a:ext cx="6877050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AA59-3A5E-4ED0-ABB7-51D4F3FD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1C784-A53F-4021-83CF-7F9B5E6C7337}"/>
              </a:ext>
            </a:extLst>
          </p:cNvPr>
          <p:cNvSpPr txBox="1"/>
          <p:nvPr/>
        </p:nvSpPr>
        <p:spPr>
          <a:xfrm>
            <a:off x="67112" y="1250302"/>
            <a:ext cx="1168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grain has a stable logical identity. Within its grain type chosen by the application logic. </a:t>
            </a:r>
          </a:p>
          <a:p>
            <a:r>
              <a:rPr lang="en-US" dirty="0"/>
              <a:t>      For example:  User email, 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guarantees single thread execution of each individual grain and protects application logic from concurrency and race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can have a persistence storage. It can be in memory state or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grain can be called by other grain or frontend. By using targets grain logic identity without the need to ever create or instantiate a target grain.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Orleans programming model make grains appear as if they are in the memory for the whole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the grain goes through the lifecycle from existing or from persisted state in a storage to be instantiated in a memory/being removed from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 the scenes, the Orleans runtime instantiates the grains whenever there is a work for them to do. Removes them from the memory to reclaim hardware resources when the grains are idle or their for too 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DB11-FE9C-44C1-9C66-DC5DD515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2670"/>
            <a:ext cx="10763250" cy="22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D1AF-7627-427B-87DF-21CA5E4C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of 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EA368-C4D7-4348-81E8-527F5240DA62}"/>
              </a:ext>
            </a:extLst>
          </p:cNvPr>
          <p:cNvSpPr txBox="1"/>
          <p:nvPr/>
        </p:nvSpPr>
        <p:spPr>
          <a:xfrm>
            <a:off x="0" y="1243387"/>
            <a:ext cx="1222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the virtual nature of grains allows Orleans to handle server failures mostly transparently through application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grains that were executing on fail server will automatically instantiate grains on the other servers in the cluster once the failure is detected,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A514D-EFC4-4DF1-B6BB-027F5D02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" y="2443715"/>
            <a:ext cx="8258175" cy="42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647-DF14-40D1-8B4B-7827BAF4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72" y="2981030"/>
            <a:ext cx="4971691" cy="447970"/>
          </a:xfrm>
        </p:spPr>
        <p:txBody>
          <a:bodyPr>
            <a:normAutofit fontScale="90000"/>
          </a:bodyPr>
          <a:lstStyle/>
          <a:p>
            <a:r>
              <a:rPr lang="en-US" dirty="0"/>
              <a:t>App Setup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259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2E09-D914-4054-B03F-C5AEC05F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Silo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8BF8A-4026-41F7-AF65-FAE9DF697370}"/>
              </a:ext>
            </a:extLst>
          </p:cNvPr>
          <p:cNvSpPr txBox="1"/>
          <p:nvPr/>
        </p:nvSpPr>
        <p:spPr>
          <a:xfrm>
            <a:off x="117446" y="1233182"/>
            <a:ext cx="1193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silo is used for application that houses grains. You can call it as Silo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used 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acts as connector to the silos and to the grains of the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A8D48-3E4A-482C-B78D-48E74844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2715208"/>
            <a:ext cx="8201025" cy="40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DFF-F120-49D0-9639-182A5EE6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96802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APP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2EE7D5-6A17-492A-BD13-A2D51D8BA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46807"/>
              </p:ext>
            </p:extLst>
          </p:nvPr>
        </p:nvGraphicFramePr>
        <p:xfrm>
          <a:off x="387757" y="1239784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056">
                  <a:extLst>
                    <a:ext uri="{9D8B030D-6E8A-4147-A177-3AD203B41FA5}">
                      <a16:colId xmlns:a16="http://schemas.microsoft.com/office/drawing/2014/main" val="3747925219"/>
                    </a:ext>
                  </a:extLst>
                </a:gridCol>
                <a:gridCol w="5629944">
                  <a:extLst>
                    <a:ext uri="{9D8B030D-6E8A-4147-A177-3AD203B41FA5}">
                      <a16:colId xmlns:a16="http://schemas.microsoft.com/office/drawing/2014/main" val="10340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Orleans App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Nugets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Microsoft.Orleans.Core.Abstractions</a:t>
                      </a:r>
                      <a:r>
                        <a:rPr lang="en-US" dirty="0"/>
                        <a:t> – Contains types implemented in Orleans runtime.</a:t>
                      </a:r>
                    </a:p>
                    <a:p>
                      <a:r>
                        <a:rPr lang="en-US" dirty="0" err="1"/>
                        <a:t>Microsoft.Orleans.CodeGenerator</a:t>
                      </a:r>
                      <a:r>
                        <a:rPr lang="en-US" err="1"/>
                        <a:t>.</a:t>
                      </a:r>
                      <a:r>
                        <a:rPr lang="en-US"/>
                        <a:t>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8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Microsoft.Orleans.Core.Abstractions</a:t>
                      </a:r>
                      <a:endParaRPr lang="en-US" dirty="0"/>
                    </a:p>
                    <a:p>
                      <a:r>
                        <a:rPr lang="en-US" dirty="0" err="1"/>
                        <a:t>Microsoft.Orleans.CodeGenerator.MSBuild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5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498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{A86F5EC5-F336-4898-8823-BE5A22861C09}tf33552983_win32</Template>
  <TotalTime>235</TotalTime>
  <Words>494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Book</vt:lpstr>
      <vt:lpstr>Franklin Gothic Demi</vt:lpstr>
      <vt:lpstr>Wingdings 2</vt:lpstr>
      <vt:lpstr>DividendVTI</vt:lpstr>
      <vt:lpstr>Microsoft Orleans</vt:lpstr>
      <vt:lpstr>Microsoft Orleans</vt:lpstr>
      <vt:lpstr>GRAINS</vt:lpstr>
      <vt:lpstr>GRAIN</vt:lpstr>
      <vt:lpstr>Failure of grains</vt:lpstr>
      <vt:lpstr>App Setup and configuration</vt:lpstr>
      <vt:lpstr>Silo</vt:lpstr>
      <vt:lpstr>Orleans APP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Orleans</dc:title>
  <dc:creator>Sandeep Kandula</dc:creator>
  <cp:lastModifiedBy>Sandeep Kandula</cp:lastModifiedBy>
  <cp:revision>95</cp:revision>
  <dcterms:created xsi:type="dcterms:W3CDTF">2021-01-12T09:04:48Z</dcterms:created>
  <dcterms:modified xsi:type="dcterms:W3CDTF">2021-01-12T13:00:37Z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