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store.com/downloads#releas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Orleans.Clustering.AdoNet/PostgreSQL-Clustering.sq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OrleansContrib/Orleans.Clustering.Kubernetes/tree/master/samples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C9A-F8B7-48B5-A6E1-31A217A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CF70-25F7-4662-8132-E317329F3DCE}"/>
              </a:ext>
            </a:extLst>
          </p:cNvPr>
          <p:cNvSpPr txBox="1"/>
          <p:nvPr/>
        </p:nvSpPr>
        <p:spPr>
          <a:xfrm>
            <a:off x="0" y="1140903"/>
            <a:ext cx="120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Store is a stream database which stores data as immutable series of events and directly supports event sourcing.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https://www.eventstore.com/downloads#releases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035-F4A2-4CB2-9141-0C7D8F9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668600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Graceful SHUTDOWN of silo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6344-1D2D-41A9-A939-A1F31BA11C7F}"/>
              </a:ext>
            </a:extLst>
          </p:cNvPr>
          <p:cNvSpPr txBox="1"/>
          <p:nvPr/>
        </p:nvSpPr>
        <p:spPr>
          <a:xfrm>
            <a:off x="312571" y="1098958"/>
            <a:ext cx="11979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preparation of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Ctrl + C is pressed, it will generate cancel event. The application will exit immediately causing a catastrophic silo </a:t>
            </a:r>
          </a:p>
          <a:p>
            <a:r>
              <a:rPr lang="en-US" dirty="0"/>
              <a:t>     clash and loss of memory state.</a:t>
            </a:r>
          </a:p>
          <a:p>
            <a:r>
              <a:rPr lang="en-US" dirty="0"/>
              <a:t>With a little of magic, we can prevent application causing before application save state and performs graceful shutdown.</a:t>
            </a:r>
          </a:p>
        </p:txBody>
      </p:sp>
    </p:spTree>
    <p:extLst>
      <p:ext uri="{BB962C8B-B14F-4D97-AF65-F5344CB8AC3E}">
        <p14:creationId xmlns:p14="http://schemas.microsoft.com/office/powerpoint/2010/main" val="3581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56C-2039-4CA5-8028-8CE5F289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Orleans clustering with ADO.net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4DD2D-B25A-48ED-A3B2-3CC07C2B9233}"/>
              </a:ext>
            </a:extLst>
          </p:cNvPr>
          <p:cNvSpPr txBox="1"/>
          <p:nvPr/>
        </p:nvSpPr>
        <p:spPr>
          <a:xfrm>
            <a:off x="327171" y="1266738"/>
            <a:ext cx="11723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clustering is based on built-in membership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agreeing on currently live silos. They detect failed ones and allow new silos to connect to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Startup, each Silo writes to membership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Silos ping with each other with messages called heart-beats.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Silo starts pinging, then other silos will decide that one silo is not responding. They write a suspicious state to </a:t>
            </a:r>
          </a:p>
          <a:p>
            <a:r>
              <a:rPr lang="en-US" dirty="0"/>
              <a:t>     membership table. One suspicion is not enough to decide that silo is dead. </a:t>
            </a:r>
          </a:p>
          <a:p>
            <a:r>
              <a:rPr lang="en-US" dirty="0"/>
              <a:t>     All the silos need to conform that Silo is dead.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C33E6-5630-49FB-B56C-5E9323F5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2644"/>
            <a:ext cx="9467850" cy="301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BBADE-E9EF-46AE-9848-3B22694D2F17}"/>
              </a:ext>
            </a:extLst>
          </p:cNvPr>
          <p:cNvSpPr txBox="1"/>
          <p:nvPr/>
        </p:nvSpPr>
        <p:spPr>
          <a:xfrm>
            <a:off x="0" y="3274736"/>
            <a:ext cx="1138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https://github.com/dotnet/orleans/blob/master/src/AdoNet/Orleans.Clustering.AdoNet/PostgreSQL-Clustering.sql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orleansmembershiptable</a:t>
            </a:r>
            <a:r>
              <a:rPr lang="en-US" dirty="0"/>
              <a:t>, </a:t>
            </a:r>
            <a:r>
              <a:rPr lang="en-US" dirty="0" err="1"/>
              <a:t>orleansmembershipversiontable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8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7F96-928E-453A-8997-A0B901B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73C7A-32B4-460C-B5D7-39D5838D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3" y="1613206"/>
            <a:ext cx="7534275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4FE4B-73BA-4838-A3A8-BDF1966CD920}"/>
              </a:ext>
            </a:extLst>
          </p:cNvPr>
          <p:cNvSpPr txBox="1"/>
          <p:nvPr/>
        </p:nvSpPr>
        <p:spPr>
          <a:xfrm>
            <a:off x="520118" y="1157681"/>
            <a:ext cx="885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/>
              </a:rPr>
              <a:t>https://github.com/OrleansContrib/Orleans.Clustering.Kubernetes/tree/master/samples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425F9-F58F-4635-B702-855A18F3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2872"/>
            <a:ext cx="12192000" cy="236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DD4A9-6F3B-493F-B063-B2BC8B6C8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7926"/>
            <a:ext cx="12192000" cy="24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E9580-7D94-4213-9F20-C6FFCAD1A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25969"/>
            <a:ext cx="12192000" cy="206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DD657-4C9D-4B57-BA53-4598169F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" y="3616378"/>
            <a:ext cx="12192000" cy="198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47935-9084-4DF8-9CFB-9B6DD7A9F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76" y="3935628"/>
            <a:ext cx="12192000" cy="197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75106-3565-47A1-A98C-8EBF8F04CA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249316"/>
            <a:ext cx="12192000" cy="288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51927-77B4-4243-8DC1-E7511FBCBE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76" y="4819949"/>
            <a:ext cx="11068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5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8D7D-E144-41AE-8AB0-6C7A3B3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RESOURCE 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DAA5-1640-4CB9-9530-2806F23F6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157681"/>
            <a:ext cx="923925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68B2A-A793-43C0-B354-B34E7B4F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36" y="1851331"/>
            <a:ext cx="797242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8C559-5751-4F7D-AEC6-882E56B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6" y="2519989"/>
            <a:ext cx="10506075" cy="904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C5ACF7-BC39-419C-80A4-8146B6C1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36" y="3579172"/>
            <a:ext cx="10534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5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894D-8D32-4F1C-BFC1-116894F3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INTRINio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09FB-3AFE-434D-BEF0-1FE0F3511664}"/>
              </a:ext>
            </a:extLst>
          </p:cNvPr>
          <p:cNvSpPr txBox="1"/>
          <p:nvPr/>
        </p:nvSpPr>
        <p:spPr>
          <a:xfrm>
            <a:off x="94631" y="1115736"/>
            <a:ext cx="1187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Intrinio</a:t>
            </a:r>
            <a:r>
              <a:rPr lang="en-US" dirty="0"/>
              <a:t> is a financial data </a:t>
            </a:r>
            <a:r>
              <a:rPr lang="en-US" dirty="0" err="1"/>
              <a:t>api</a:t>
            </a:r>
            <a:r>
              <a:rPr lang="en-US" dirty="0"/>
              <a:t> which offers wide range of analytical, historical and real-time info. Beginning with stocks</a:t>
            </a:r>
          </a:p>
          <a:p>
            <a:r>
              <a:rPr lang="en-US" dirty="0"/>
              <a:t>     and ending with securities.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A9005-82D0-44BC-A729-B6AD39CC8A61}"/>
              </a:ext>
            </a:extLst>
          </p:cNvPr>
          <p:cNvSpPr/>
          <p:nvPr/>
        </p:nvSpPr>
        <p:spPr>
          <a:xfrm>
            <a:off x="379443" y="1866322"/>
            <a:ext cx="993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https://github.com/intrinio/csharp-sdk/blob/master/docs/SecurityApi.md#getsecurityrealtimeprice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798F9-D465-4AD6-B7C8-39945F90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908"/>
            <a:ext cx="12192000" cy="38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6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931E-29C6-496A-A19C-96BE57F3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08187"/>
          </a:xfrm>
        </p:spPr>
        <p:txBody>
          <a:bodyPr>
            <a:normAutofit fontScale="90000"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B3D80-F72A-4FD7-9C9D-FF7CEFBD55EF}"/>
              </a:ext>
            </a:extLst>
          </p:cNvPr>
          <p:cNvSpPr txBox="1"/>
          <p:nvPr/>
        </p:nvSpPr>
        <p:spPr>
          <a:xfrm>
            <a:off x="102637" y="1206010"/>
            <a:ext cx="12070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Timers allow us to trigger periodic grain behavior. For example : Like to do in 10 secs.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is valid only in grain activation scope. This means timer is bound to grain with specific key. One key associate with</a:t>
            </a:r>
          </a:p>
          <a:p>
            <a:r>
              <a:rPr lang="en-US" dirty="0"/>
              <a:t>     one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time, the grain is deactivated, the timer is lost. This issue being solved with Reminders.</a:t>
            </a:r>
          </a:p>
        </p:txBody>
      </p:sp>
    </p:spTree>
    <p:extLst>
      <p:ext uri="{BB962C8B-B14F-4D97-AF65-F5344CB8AC3E}">
        <p14:creationId xmlns:p14="http://schemas.microsoft.com/office/powerpoint/2010/main" val="331173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BA20-5296-493C-B9C3-3E6A20D9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A1742-C0FB-4DB5-99CC-D3CE3AACB769}"/>
              </a:ext>
            </a:extLst>
          </p:cNvPr>
          <p:cNvSpPr txBox="1"/>
          <p:nvPr/>
        </p:nvSpPr>
        <p:spPr>
          <a:xfrm>
            <a:off x="352337" y="1264218"/>
            <a:ext cx="11078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service is a special grain without identity. It is running in every silo from Startup to Shutdown.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service are single threaded like normal grains except concept of </a:t>
            </a:r>
            <a:r>
              <a:rPr lang="en-US"/>
              <a:t>reentrance.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grain service cannot handle more than one request at the same time before previous request is finished.</a:t>
            </a:r>
          </a:p>
        </p:txBody>
      </p:sp>
    </p:spTree>
    <p:extLst>
      <p:ext uri="{BB962C8B-B14F-4D97-AF65-F5344CB8AC3E}">
        <p14:creationId xmlns:p14="http://schemas.microsoft.com/office/powerpoint/2010/main" val="316329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2725</TotalTime>
  <Words>2388</Words>
  <Application>Microsoft Office PowerPoint</Application>
  <PresentationFormat>Widescreen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  <vt:lpstr>EVENT STORE</vt:lpstr>
      <vt:lpstr>Graceful SHUTDOWN of silo</vt:lpstr>
      <vt:lpstr>Orleans clustering with ADO.net</vt:lpstr>
      <vt:lpstr>Orleans in KUBERNETES</vt:lpstr>
      <vt:lpstr>Custom RESOURCE DEFINITIONS</vt:lpstr>
      <vt:lpstr>INTRINio</vt:lpstr>
      <vt:lpstr>Timers</vt:lpstr>
      <vt:lpstr>GRAIN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437</cp:revision>
  <dcterms:created xsi:type="dcterms:W3CDTF">2021-01-12T09:04:48Z</dcterms:created>
  <dcterms:modified xsi:type="dcterms:W3CDTF">2021-02-07T13:53:00Z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