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store.com/downloads#releas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D7E6-BA1D-47FF-9DA3-A46254A6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SQL Scripts deployment with </a:t>
            </a:r>
            <a:r>
              <a:rPr lang="en-US" dirty="0" err="1"/>
              <a:t>dbup</a:t>
            </a:r>
            <a:r>
              <a:rPr lang="en-US" dirty="0"/>
              <a:t> library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B1E81-0CE5-4F69-B8E7-CDE113D17019}"/>
              </a:ext>
            </a:extLst>
          </p:cNvPr>
          <p:cNvSpPr txBox="1"/>
          <p:nvPr/>
        </p:nvSpPr>
        <p:spPr>
          <a:xfrm>
            <a:off x="119271" y="1140903"/>
            <a:ext cx="120727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slides, we must manually run two SQL scripts to create DB structure for  grain persistence.</a:t>
            </a:r>
          </a:p>
          <a:p>
            <a:endParaRPr lang="en-US" dirty="0"/>
          </a:p>
          <a:p>
            <a:r>
              <a:rPr lang="en-US"/>
              <a:t>https://dbup.readthedocs.io/en/latest/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DbUp</a:t>
            </a:r>
            <a:r>
              <a:rPr lang="en-US" dirty="0"/>
              <a:t> is a .NET library that helps you to deploy changes to SQL Server databases. It tracks which SQL scripts have been </a:t>
            </a:r>
          </a:p>
          <a:p>
            <a:r>
              <a:rPr lang="en-US" dirty="0"/>
              <a:t>     run already and runs the change scripts that are needed to get your database up to date.</a:t>
            </a:r>
          </a:p>
        </p:txBody>
      </p:sp>
    </p:spTree>
    <p:extLst>
      <p:ext uri="{BB962C8B-B14F-4D97-AF65-F5344CB8AC3E}">
        <p14:creationId xmlns:p14="http://schemas.microsoft.com/office/powerpoint/2010/main" val="429089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A57C-305A-47A4-B775-F87457E9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DASHBOARD (Internal monitoring tool)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53A2-7749-453F-B208-634D5C5AF96D}"/>
              </a:ext>
            </a:extLst>
          </p:cNvPr>
          <p:cNvSpPr txBox="1"/>
          <p:nvPr/>
        </p:nvSpPr>
        <p:spPr>
          <a:xfrm>
            <a:off x="234891" y="1208015"/>
            <a:ext cx="544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 and give us serious insight into Orleans.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7DA2D-ACB1-4BFE-9E2B-17970F43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874"/>
            <a:ext cx="12192000" cy="48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5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EFF3-C91D-48B0-8F67-0762AC8A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call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00EE3-6EBE-44BF-85FE-7C69AFA07727}"/>
              </a:ext>
            </a:extLst>
          </p:cNvPr>
          <p:cNvSpPr txBox="1"/>
          <p:nvPr/>
        </p:nvSpPr>
        <p:spPr>
          <a:xfrm>
            <a:off x="302003" y="1166327"/>
            <a:ext cx="117469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call filters provide a means for intercepting grain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Filters are coming in two flavors : Incoming call filters &amp; Outgoing call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used in many scenarios such as authorization Filter can inspect method being invoked and decide if the</a:t>
            </a:r>
          </a:p>
          <a:p>
            <a:r>
              <a:rPr lang="en-US" dirty="0"/>
              <a:t>     user can proceed with the call; login can log a piece of information about method and of course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14983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7E1A-4E11-4A21-9439-744316FF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F2935-6982-4B84-88A1-0FFE44CFB41D}"/>
              </a:ext>
            </a:extLst>
          </p:cNvPr>
          <p:cNvSpPr txBox="1"/>
          <p:nvPr/>
        </p:nvSpPr>
        <p:spPr>
          <a:xfrm>
            <a:off x="0" y="1115736"/>
            <a:ext cx="1231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Context is an Orleans feature that allows application metadata, such as trace ID or whatever we need to pass, to </a:t>
            </a:r>
          </a:p>
          <a:p>
            <a:r>
              <a:rPr lang="en-US" dirty="0"/>
              <a:t>     flow with requests to the receiving grains or a chain of </a:t>
            </a:r>
            <a:r>
              <a:rPr lang="en-US" dirty="0" err="1"/>
              <a:t>grians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49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1110-AC3E-4D4D-AE5E-37C0FC7B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Sourcing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55EE5-0DB9-4E14-8591-9AF78032E34C}"/>
              </a:ext>
            </a:extLst>
          </p:cNvPr>
          <p:cNvSpPr txBox="1"/>
          <p:nvPr/>
        </p:nvSpPr>
        <p:spPr>
          <a:xfrm>
            <a:off x="0" y="964734"/>
            <a:ext cx="123773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sourcing ensures that all changes to the application state are stored as a sequence of events. Not just query these </a:t>
            </a:r>
          </a:p>
          <a:p>
            <a:r>
              <a:rPr lang="en-US" dirty="0"/>
              <a:t>     events or even walk to construct the past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fundamental idea of event sourcing is that ensuring every change to the state of an application is captured in an event</a:t>
            </a:r>
          </a:p>
          <a:p>
            <a:r>
              <a:rPr lang="en-US" dirty="0"/>
              <a:t>      object. This event object is stored in sequence that we applied for the same lifetime as the application state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thing in event source is that we have a log of all changes. Not just that we can see order of events and </a:t>
            </a:r>
          </a:p>
          <a:p>
            <a:r>
              <a:rPr lang="en-US" dirty="0"/>
              <a:t>     write to a log file whenever event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client posting Greeting events to the Grain. Each of these Greeting event holds Greeting and </a:t>
            </a:r>
            <a:r>
              <a:rPr lang="en-US" dirty="0" err="1"/>
              <a:t>TimeStamp.We</a:t>
            </a:r>
            <a:r>
              <a:rPr lang="en-US" dirty="0"/>
              <a:t> know </a:t>
            </a:r>
          </a:p>
          <a:p>
            <a:r>
              <a:rPr lang="en-US" dirty="0"/>
              <a:t>     that event reached the Grain. Any time, the object reaches the GRAIN then it will be stored in </a:t>
            </a:r>
            <a:r>
              <a:rPr lang="en-US" dirty="0" err="1"/>
              <a:t>EventStore</a:t>
            </a:r>
            <a:r>
              <a:rPr lang="en-US" dirty="0"/>
              <a:t> for that method.</a:t>
            </a:r>
          </a:p>
          <a:p>
            <a:r>
              <a:rPr lang="en-US" dirty="0"/>
              <a:t>     It will give an ordered event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88801-19FC-4DC7-96FA-5998CBD0D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4986"/>
            <a:ext cx="10610850" cy="33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5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096B-4417-4509-944B-BBB20800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6321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JOURNALED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AF2D-81CE-43D3-ACCA-8F5A3D7DCE11}"/>
              </a:ext>
            </a:extLst>
          </p:cNvPr>
          <p:cNvSpPr txBox="1"/>
          <p:nvPr/>
        </p:nvSpPr>
        <p:spPr>
          <a:xfrm>
            <a:off x="142614" y="1006679"/>
            <a:ext cx="120051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Imagine Event Sourcing is a stream of events. There is a possibility to touch each of the events or reply to the whole set</a:t>
            </a:r>
          </a:p>
          <a:p>
            <a:r>
              <a:rPr lang="en-US" dirty="0"/>
              <a:t>     of events which already happened.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gives us great flexibility in programming where exactly knows what happened and when happened. Useful for </a:t>
            </a:r>
          </a:p>
          <a:p>
            <a:r>
              <a:rPr lang="en-US" dirty="0"/>
              <a:t>     debugging. In this case, we are going to implement saving of latest event. We are going to store it in the table of </a:t>
            </a:r>
          </a:p>
          <a:p>
            <a:r>
              <a:rPr lang="en-US" dirty="0"/>
              <a:t>     relational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2C9A-F8B7-48B5-A6E1-31A217A5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FCF70-25F7-4662-8132-E317329F3DCE}"/>
              </a:ext>
            </a:extLst>
          </p:cNvPr>
          <p:cNvSpPr txBox="1"/>
          <p:nvPr/>
        </p:nvSpPr>
        <p:spPr>
          <a:xfrm>
            <a:off x="0" y="1140903"/>
            <a:ext cx="1207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Store is a stream database which stores data as immutable series of events and directly supports event sourcing.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https://www.eventstore.com/downloads#releases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035-F4A2-4CB2-9141-0C7D8F99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2" y="668600"/>
            <a:ext cx="11029616" cy="430358"/>
          </a:xfrm>
        </p:spPr>
        <p:txBody>
          <a:bodyPr>
            <a:normAutofit fontScale="90000"/>
          </a:bodyPr>
          <a:lstStyle/>
          <a:p>
            <a:r>
              <a:rPr lang="en-US" dirty="0"/>
              <a:t>Graceful SHUTDOWN of silo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E6344-1D2D-41A9-A939-A1F31BA11C7F}"/>
              </a:ext>
            </a:extLst>
          </p:cNvPr>
          <p:cNvSpPr txBox="1"/>
          <p:nvPr/>
        </p:nvSpPr>
        <p:spPr>
          <a:xfrm>
            <a:off x="312571" y="1098958"/>
            <a:ext cx="11979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useful for preparation of Clustering.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Ctrl + C is pressed, it will generate cancel event. The application will exit immediately causing a catastrophic silo </a:t>
            </a:r>
          </a:p>
          <a:p>
            <a:r>
              <a:rPr lang="en-US" dirty="0"/>
              <a:t>     clash and loss of memory state.</a:t>
            </a:r>
          </a:p>
          <a:p>
            <a:r>
              <a:rPr lang="en-US" dirty="0"/>
              <a:t>With a little of magic, we can prevent application causing before application save state and performs </a:t>
            </a:r>
            <a:r>
              <a:rPr lang="en-US"/>
              <a:t>graceful shutdown.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2124</TotalTime>
  <Words>2048</Words>
  <Application>Microsoft Office PowerPoint</Application>
  <PresentationFormat>Widescreen</PresentationFormat>
  <Paragraphs>173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SILO Persistence</vt:lpstr>
      <vt:lpstr>ORLEANS – Kubernetes SERVICE to loadbalancer</vt:lpstr>
      <vt:lpstr>Automatic SQL Scripts deployment with dbup library</vt:lpstr>
      <vt:lpstr>Orleans DASHBOARD (Internal monitoring tool)</vt:lpstr>
      <vt:lpstr>Grain call filters</vt:lpstr>
      <vt:lpstr>REQUEST CONTEXT</vt:lpstr>
      <vt:lpstr>Event Sourcing</vt:lpstr>
      <vt:lpstr>JOURNALED GRAIN</vt:lpstr>
      <vt:lpstr>EVENT STORE</vt:lpstr>
      <vt:lpstr>Graceful SHUTDOWN of silo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378</cp:revision>
  <dcterms:created xsi:type="dcterms:W3CDTF">2021-01-12T09:04:48Z</dcterms:created>
  <dcterms:modified xsi:type="dcterms:W3CDTF">2021-01-19T10:08:00Z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