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call,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1009</TotalTime>
  <Words>1657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SILO Persistence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301</cp:revision>
  <dcterms:created xsi:type="dcterms:W3CDTF">2021-01-12T09:04:48Z</dcterms:created>
  <dcterms:modified xsi:type="dcterms:W3CDTF">2021-01-15T10:34:12Z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