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9"/>
  </p:notesMasterIdLst>
  <p:sldIdLst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31" autoAdjust="0"/>
  </p:normalViewPr>
  <p:slideViewPr>
    <p:cSldViewPr snapToGrid="0">
      <p:cViewPr varScale="1">
        <p:scale>
          <a:sx n="86" d="100"/>
          <a:sy n="86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2AA1-63EF-44CB-A2EF-D500EF98C27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0652B-1187-4BD5-8159-EABCE19D5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7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https://artillery.io/docs/guides/getting-started/installing-artillery.html</a:t>
            </a:r>
          </a:p>
          <a:p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artillery@latest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ExecutionPolicy</a:t>
            </a:r>
            <a:r>
              <a:rPr lang="en-US" dirty="0"/>
              <a:t> </a:t>
            </a:r>
            <a:r>
              <a:rPr lang="en-US" dirty="0" err="1"/>
              <a:t>RemoteSigned</a:t>
            </a:r>
            <a:endParaRPr lang="en-US" dirty="0"/>
          </a:p>
          <a:p>
            <a:r>
              <a:rPr lang="en-US" dirty="0"/>
              <a:t>.\artillery quick -c 15 -n 100 -k https://localhost:5001/big-json-content-1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0652B-1187-4BD5-8159-EABCE19D55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.\artillery quick -c 15 -n 100 -k https://localhost:5001/big-json-content-1</a:t>
            </a:r>
          </a:p>
          <a:p>
            <a:r>
              <a:rPr lang="en-US" dirty="0"/>
              <a:t>.\artillery quick -c 15 -n 100 -k https://localhost:5001/httpclient-1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0652B-1187-4BD5-8159-EABCE19D55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59670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profiling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F2F1-2338-4EE6-AB59-DEDA8B6F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5101"/>
          </a:xfrm>
        </p:spPr>
        <p:txBody>
          <a:bodyPr/>
          <a:lstStyle/>
          <a:p>
            <a:r>
              <a:rPr lang="en-US" dirty="0"/>
              <a:t>ARTILLERY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373FC-C8F5-4D2F-84AC-EC80F40FD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7257"/>
            <a:ext cx="12192000" cy="1276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B71641-3694-4006-A9CF-FBE6E5F65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56177"/>
            <a:ext cx="5591175" cy="333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5F37A-8B7C-41A6-9E2C-6CA220E6C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92" y="3292249"/>
            <a:ext cx="61245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7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9267-626A-4F62-8A11-7F12F8CE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4478"/>
          </a:xfrm>
        </p:spPr>
        <p:txBody>
          <a:bodyPr/>
          <a:lstStyle/>
          <a:p>
            <a:r>
              <a:rPr lang="en-US" dirty="0"/>
              <a:t>ARTILLERY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96885-C590-443A-AEBE-B80EEB88F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4" y="1449659"/>
            <a:ext cx="11649694" cy="479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591E-332B-4210-9DA7-2E86D198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327"/>
          </a:xfrm>
        </p:spPr>
        <p:txBody>
          <a:bodyPr>
            <a:normAutofit fontScale="90000"/>
          </a:bodyPr>
          <a:lstStyle/>
          <a:p>
            <a:r>
              <a:rPr lang="en-US" dirty="0"/>
              <a:t>GEN COUNT – Profiling .NET counters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9D396-7AFB-473D-A319-CD0245B2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7" y="1215484"/>
            <a:ext cx="11976926" cy="5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413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{9BE9F03C-699D-4E28-88A5-A1797A93538C}tf33552983_win32</Template>
  <TotalTime>41</TotalTime>
  <Words>99</Words>
  <Application>Microsoft Office PowerPoint</Application>
  <PresentationFormat>Widescreen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Franklin Gothic Demi</vt:lpstr>
      <vt:lpstr>Wingdings 2</vt:lpstr>
      <vt:lpstr>DividendVTI</vt:lpstr>
      <vt:lpstr>Performance profiling</vt:lpstr>
      <vt:lpstr>ARTILLERY - 1</vt:lpstr>
      <vt:lpstr>ARTILLERY - 2</vt:lpstr>
      <vt:lpstr>GEN COUNT – Profiling .NET counters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14</cp:revision>
  <dcterms:created xsi:type="dcterms:W3CDTF">2021-09-04T14:20:06Z</dcterms:created>
  <dcterms:modified xsi:type="dcterms:W3CDTF">2021-09-04T15:01:17Z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