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468233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2640-2411-4B26-88DE-F9C09671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280"/>
          </a:xfrm>
        </p:spPr>
        <p:txBody>
          <a:bodyPr/>
          <a:lstStyle/>
          <a:p>
            <a:r>
              <a:rPr lang="en-US" dirty="0"/>
              <a:t>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7FE91-515E-4B7F-88FB-646CBDBA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8" y="1403927"/>
            <a:ext cx="9297000" cy="5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C42C-9F39-4AF7-8211-22FD384A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280"/>
          </a:xfrm>
        </p:spPr>
        <p:txBody>
          <a:bodyPr/>
          <a:lstStyle/>
          <a:p>
            <a:r>
              <a:rPr lang="en-US" dirty="0"/>
              <a:t>Run Protege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4A91C-3EF8-4097-8C28-E5E252F4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" y="1228436"/>
            <a:ext cx="12035993" cy="56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7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5E21-1F7D-4AB4-B186-0B2A0A12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87734"/>
          </a:xfrm>
        </p:spPr>
        <p:txBody>
          <a:bodyPr>
            <a:normAutofit fontScale="90000"/>
          </a:bodyPr>
          <a:lstStyle/>
          <a:p>
            <a:r>
              <a:rPr lang="en-US" dirty="0"/>
              <a:t>UML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42BF0-A36D-453C-8E8B-2B6466D9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0" y="1089890"/>
            <a:ext cx="10724255" cy="57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FC2A-0A05-4898-9432-433DA9EE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3989"/>
          </a:xfrm>
        </p:spPr>
        <p:txBody>
          <a:bodyPr/>
          <a:lstStyle/>
          <a:p>
            <a:r>
              <a:rPr lang="en-US" dirty="0" err="1"/>
              <a:t>Graphwiz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73A96-7D7F-4C60-9698-23292E98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289"/>
            <a:ext cx="12192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B4A0-A627-4A12-86FB-3883A0FE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3917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Execute SPARQL query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0EC474-3A10-4893-A534-3ADFAE21B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85" y="1136073"/>
            <a:ext cx="7691197" cy="55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8C7-A1E8-4EA3-9F9A-64E6BC9B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8571"/>
          </a:xfrm>
        </p:spPr>
        <p:txBody>
          <a:bodyPr>
            <a:normAutofit fontScale="90000"/>
          </a:bodyPr>
          <a:lstStyle/>
          <a:p>
            <a:r>
              <a:rPr lang="en-US" dirty="0"/>
              <a:t>OWL Documentation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AF4FE-C258-47B6-9383-C55ACA0B386C}"/>
              </a:ext>
            </a:extLst>
          </p:cNvPr>
          <p:cNvSpPr/>
          <p:nvPr/>
        </p:nvSpPr>
        <p:spPr>
          <a:xfrm>
            <a:off x="494573" y="1129207"/>
            <a:ext cx="296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https://essepuntato.it/lode/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82E9D-A96C-40A2-88BA-E9EBA6A3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8" y="1498539"/>
            <a:ext cx="9133242" cy="51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ADD7-6B9D-4E36-A014-1AC8BC13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0935"/>
          </a:xfrm>
        </p:spPr>
        <p:txBody>
          <a:bodyPr/>
          <a:lstStyle/>
          <a:p>
            <a:r>
              <a:rPr lang="en-US" dirty="0"/>
              <a:t>OWL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048DA-8480-47AE-BCBA-CEE5B73AAC52}"/>
              </a:ext>
            </a:extLst>
          </p:cNvPr>
          <p:cNvSpPr/>
          <p:nvPr/>
        </p:nvSpPr>
        <p:spPr>
          <a:xfrm>
            <a:off x="319124" y="1293091"/>
            <a:ext cx="2446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http://owlgred.lumii.lv/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5AEC4-2C7C-4712-914B-B242C4709A5C}"/>
              </a:ext>
            </a:extLst>
          </p:cNvPr>
          <p:cNvSpPr/>
          <p:nvPr/>
        </p:nvSpPr>
        <p:spPr>
          <a:xfrm>
            <a:off x="319124" y="1884026"/>
            <a:ext cx="483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http://vowl.visualdataweb.org/protegevowl.html</a:t>
            </a:r>
          </a:p>
        </p:txBody>
      </p:sp>
    </p:spTree>
    <p:extLst>
      <p:ext uri="{BB962C8B-B14F-4D97-AF65-F5344CB8AC3E}">
        <p14:creationId xmlns:p14="http://schemas.microsoft.com/office/powerpoint/2010/main" val="2119382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{ACE23307-4924-4F98-9DAA-32155772B7F0}tf33552983_win32</Template>
  <TotalTime>3171</TotalTime>
  <Words>45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Knowledge modelling</vt:lpstr>
      <vt:lpstr>Editor</vt:lpstr>
      <vt:lpstr>Run Protege</vt:lpstr>
      <vt:lpstr>UML Model</vt:lpstr>
      <vt:lpstr>Graphwiz</vt:lpstr>
      <vt:lpstr>Execute SPARQL query</vt:lpstr>
      <vt:lpstr>OWL Documentation</vt:lpstr>
      <vt:lpstr>OWL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18</cp:revision>
  <dcterms:created xsi:type="dcterms:W3CDTF">2021-07-01T09:19:38Z</dcterms:created>
  <dcterms:modified xsi:type="dcterms:W3CDTF">2021-07-06T04:05:05Z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