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19" autoAdjust="0"/>
  </p:normalViewPr>
  <p:slideViewPr>
    <p:cSldViewPr snapToGrid="0">
      <p:cViewPr varScale="1">
        <p:scale>
          <a:sx n="140" d="100"/>
          <a:sy n="140" d="100"/>
        </p:scale>
        <p:origin x="11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62649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 Server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AC92-826B-487F-A6FB-40BF1113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296836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Identity server 4 </a:t>
            </a:r>
            <a:r>
              <a:rPr lang="en-US"/>
              <a:t>quick start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38850-50D2-497F-936D-DAF78A8CA80A}"/>
              </a:ext>
            </a:extLst>
          </p:cNvPr>
          <p:cNvSpPr txBox="1"/>
          <p:nvPr/>
        </p:nvSpPr>
        <p:spPr>
          <a:xfrm>
            <a:off x="435044" y="1144007"/>
            <a:ext cx="638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https://github.com/IdentityServer/IdentityServer4.Quickstart.UI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F8B9B-979E-40C2-AA56-096E86A2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1693806"/>
            <a:ext cx="12192000" cy="1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36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{89D4F611-0DBC-46E9-B9AB-644B763984B6}tf33552983_win32</Template>
  <TotalTime>5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Identity Server 4</vt:lpstr>
      <vt:lpstr>Identity server 4 quick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3</cp:revision>
  <dcterms:created xsi:type="dcterms:W3CDTF">2021-10-04T10:16:47Z</dcterms:created>
  <dcterms:modified xsi:type="dcterms:W3CDTF">2021-10-04T10:22:32Z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