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7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84" autoAdjust="0"/>
  </p:normalViewPr>
  <p:slideViewPr>
    <p:cSldViewPr snapToGrid="0">
      <p:cViewPr varScale="1">
        <p:scale>
          <a:sx n="66" d="100"/>
          <a:sy n="66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AB520-F7AE-4F48-9518-440720A866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FDF6E-8F16-478B-AAF7-0E90007F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IdentityServer4.Templates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FDF6E-8F16-478B-AAF7-0E90007FC0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DA14-10D9-4BAC-8B2B-912AF474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IdentityResources.Profile</a:t>
            </a:r>
            <a:r>
              <a:rPr lang="en-US" dirty="0"/>
              <a:t>() </a:t>
            </a:r>
            <a:r>
              <a:rPr lang="en-US"/>
              <a:t>and Test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D0FF-A4E6-4411-8938-D23BA4D2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2268638"/>
            <a:ext cx="6731391" cy="45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4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36DA-A5AF-48E5-B540-3EDC6372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88" y="2893671"/>
            <a:ext cx="7532660" cy="675534"/>
          </a:xfrm>
        </p:spPr>
        <p:txBody>
          <a:bodyPr/>
          <a:lstStyle/>
          <a:p>
            <a:r>
              <a:rPr lang="en-US" dirty="0"/>
              <a:t>Securing user authentication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857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16ED-D311-43EF-B2F1-2CDBAF50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335"/>
          </a:xfrm>
        </p:spPr>
        <p:txBody>
          <a:bodyPr/>
          <a:lstStyle/>
          <a:p>
            <a:r>
              <a:rPr lang="en-US" dirty="0"/>
              <a:t>Implicit grant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B7D16-7D99-4522-A3E5-281E8854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331089"/>
            <a:ext cx="7743825" cy="5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CB2E-2ABE-4B40-8DF3-02497001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4760"/>
          </a:xfrm>
        </p:spPr>
        <p:txBody>
          <a:bodyPr/>
          <a:lstStyle/>
          <a:p>
            <a:r>
              <a:rPr lang="en-US" dirty="0"/>
              <a:t>Inspect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1A555-CA95-41AD-BF45-A750AB25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534"/>
            <a:ext cx="12192000" cy="47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1445-CA94-4628-89AC-A8127293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783"/>
          </a:xfrm>
        </p:spPr>
        <p:txBody>
          <a:bodyPr/>
          <a:lstStyle/>
          <a:p>
            <a:r>
              <a:rPr lang="en-US" dirty="0"/>
              <a:t>Authorization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1CF21-116B-453C-B537-2ECB83B1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1412111"/>
            <a:ext cx="12192000" cy="54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5972-C7D0-44E2-B83E-B0D9B193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51140"/>
          </a:xfrm>
        </p:spPr>
        <p:txBody>
          <a:bodyPr>
            <a:normAutofit fontScale="90000"/>
          </a:bodyPr>
          <a:lstStyle/>
          <a:p>
            <a:r>
              <a:rPr lang="en-US" dirty="0"/>
              <a:t>Name identifier from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33397-71AF-4502-B0AB-17A5AA88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9" y="1169043"/>
            <a:ext cx="11164730" cy="56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2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F216-FDBE-43E5-BA1B-61AA552D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059"/>
          </a:xfrm>
        </p:spPr>
        <p:txBody>
          <a:bodyPr/>
          <a:lstStyle/>
          <a:p>
            <a:r>
              <a:rPr lang="en-US" dirty="0"/>
              <a:t>Profile claims are missing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1CF2F-C7D4-48CC-8443-6593C761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" y="1365813"/>
            <a:ext cx="11975177" cy="54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241D-0F6D-4D98-8179-7A2F7C55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462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Authorization code + PKCE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B8E07-FA78-4D64-9DC2-4DD850E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663" y="1180618"/>
            <a:ext cx="10639673" cy="56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B58A-BA55-4973-A782-03C96EF7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059"/>
          </a:xfrm>
        </p:spPr>
        <p:txBody>
          <a:bodyPr/>
          <a:lstStyle/>
          <a:p>
            <a:r>
              <a:rPr lang="en-US" dirty="0"/>
              <a:t>Logging out of web application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D016-9C6E-4E53-B253-BB734DA2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55"/>
            <a:ext cx="12192000" cy="56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B58A-BA55-4973-A782-03C96EF7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059"/>
          </a:xfrm>
        </p:spPr>
        <p:txBody>
          <a:bodyPr/>
          <a:lstStyle/>
          <a:p>
            <a:r>
              <a:rPr lang="en-US" dirty="0"/>
              <a:t>Logging out of web application -2 – Empty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BDE4A-758D-4CF0-92A6-74CF617F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2" y="1343025"/>
            <a:ext cx="90106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27155-8923-4C74-AFBA-34C0976B12EE}"/>
              </a:ext>
            </a:extLst>
          </p:cNvPr>
          <p:cNvSpPr txBox="1"/>
          <p:nvPr/>
        </p:nvSpPr>
        <p:spPr>
          <a:xfrm>
            <a:off x="3773347" y="3059668"/>
            <a:ext cx="508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Implementing Authentication with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96940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D6F5-3A7A-43FD-97ED-4B7A0585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783"/>
          </a:xfrm>
        </p:spPr>
        <p:txBody>
          <a:bodyPr/>
          <a:lstStyle/>
          <a:p>
            <a:r>
              <a:rPr lang="en-US" dirty="0"/>
              <a:t>Log out of identity provider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3C506-5E7B-4F6D-A721-F1CC189B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95500"/>
            <a:ext cx="1059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E62A-8B2C-47F6-BFE4-855BF711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9014"/>
          </a:xfrm>
        </p:spPr>
        <p:txBody>
          <a:bodyPr>
            <a:normAutofit fontScale="90000"/>
          </a:bodyPr>
          <a:lstStyle/>
          <a:p>
            <a:r>
              <a:rPr lang="en-US" dirty="0"/>
              <a:t>Redirect after logout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4DB8D-9629-4561-A5F3-1321DB80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170"/>
            <a:ext cx="10877550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1131B-1D2B-4351-BB1F-7CEB7CF1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7519"/>
            <a:ext cx="11925300" cy="29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CC0F83-D142-4FAA-B3A4-516250AF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0170" y="882650"/>
            <a:ext cx="64043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OAuth 2.0 Security Best Current Practice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D3FB-D077-499E-87C7-B78EB335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" y="1295400"/>
            <a:ext cx="628470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24D-10CA-480C-A0A8-AE11D61A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1941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IdentityServer4.templates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43C3-A34E-46AC-ABD1-0955F969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484"/>
            <a:ext cx="1219200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1A20-DE4C-4A27-83C1-2A76EF8D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7358"/>
          </a:xfrm>
        </p:spPr>
        <p:txBody>
          <a:bodyPr/>
          <a:lstStyle/>
          <a:p>
            <a:r>
              <a:rPr lang="en-US" dirty="0"/>
              <a:t>Identity SERVER 4 EMPTY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B315-08F8-4EB7-80BA-7822567C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007"/>
            <a:ext cx="12192000" cy="51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6BC-6AD8-40F8-B980-F3CB5451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507"/>
          </a:xfrm>
        </p:spPr>
        <p:txBody>
          <a:bodyPr/>
          <a:lstStyle/>
          <a:p>
            <a:r>
              <a:rPr lang="en-US" dirty="0"/>
              <a:t>IDENTITY SERVER 4 APP URL + Launch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2A18F-C6E4-49CF-847F-AB556171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664"/>
            <a:ext cx="12192000" cy="53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0876-3FE3-40D9-94B5-C7B989AB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462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server open id 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EE00B-139C-4BFF-8328-6AA34282CEF9}"/>
              </a:ext>
            </a:extLst>
          </p:cNvPr>
          <p:cNvSpPr/>
          <p:nvPr/>
        </p:nvSpPr>
        <p:spPr>
          <a:xfrm>
            <a:off x="0" y="1180618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https://localhost:44318/.well-known/openid-configuration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3BFEA-68FF-457A-A508-F7A9F275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950"/>
            <a:ext cx="6265942" cy="5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D36-6AAF-4669-8082-D4CB20D9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1540"/>
          </a:xfrm>
        </p:spPr>
        <p:txBody>
          <a:bodyPr/>
          <a:lstStyle/>
          <a:p>
            <a:r>
              <a:rPr lang="en-US" dirty="0"/>
              <a:t>Adding a user interface to IS4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C7E34-0772-4795-9BCD-301320AE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61"/>
            <a:ext cx="12192000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1563-362D-4C0A-92A1-EEDF75B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910"/>
          </a:xfrm>
        </p:spPr>
        <p:txBody>
          <a:bodyPr/>
          <a:lstStyle/>
          <a:p>
            <a:r>
              <a:rPr lang="en-US" dirty="0"/>
              <a:t>Test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CB1E-E082-42E9-B3B2-237C36F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66"/>
            <a:ext cx="12192000" cy="52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3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02358ec-179a-408b-b7b5-a044911a4b9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B438EAC94924B920680F565C2EAFC" ma:contentTypeVersion="13" ma:contentTypeDescription="Create a new document." ma:contentTypeScope="" ma:versionID="e54cca1f4f0be5afd0796b168a64d0ae">
  <xsd:schema xmlns:xsd="http://www.w3.org/2001/XMLSchema" xmlns:xs="http://www.w3.org/2001/XMLSchema" xmlns:p="http://schemas.microsoft.com/office/2006/metadata/properties" xmlns:ns3="202358ec-179a-408b-b7b5-a044911a4b9d" xmlns:ns4="c259813f-1519-4b54-bad6-e01c4fa9220c" targetNamespace="http://schemas.microsoft.com/office/2006/metadata/properties" ma:root="true" ma:fieldsID="de09b3765c4669d39f7417c6411f815b" ns3:_="" ns4:_="">
    <xsd:import namespace="202358ec-179a-408b-b7b5-a044911a4b9d"/>
    <xsd:import namespace="c259813f-1519-4b54-bad6-e01c4fa92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58ec-179a-408b-b7b5-a044911a4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9813f-1519-4b54-bad6-e01c4fa92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c259813f-1519-4b54-bad6-e01c4fa9220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02358ec-179a-408b-b7b5-a044911a4b9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6E7521-10F3-4296-BF85-2F6D0232C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358ec-179a-408b-b7b5-a044911a4b9d"/>
    <ds:schemaRef ds:uri="c259813f-1519-4b54-bad6-e01c4fa92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{CB5F6063-6C43-4AB6-8E25-BF68E077AEC9}tf33552983_win32</Template>
  <TotalTime>431</TotalTime>
  <Words>117</Words>
  <Application>Microsoft Office PowerPoint</Application>
  <PresentationFormat>Widescreen</PresentationFormat>
  <Paragraphs>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Franklin Gothic Book</vt:lpstr>
      <vt:lpstr>Franklin Gothic Demi</vt:lpstr>
      <vt:lpstr>Wingdings 2</vt:lpstr>
      <vt:lpstr>DividendVTI</vt:lpstr>
      <vt:lpstr>Title Lorem Ipsum</vt:lpstr>
      <vt:lpstr>PowerPoint Presentation</vt:lpstr>
      <vt:lpstr>OAuth 2.0 Security Best Current Practice </vt:lpstr>
      <vt:lpstr>IdentityServer4.templates</vt:lpstr>
      <vt:lpstr>Identity SERVER 4 EMPTY Template</vt:lpstr>
      <vt:lpstr>IDENTITY SERVER 4 APP URL + Launch browser</vt:lpstr>
      <vt:lpstr>Identity server open id configuration</vt:lpstr>
      <vt:lpstr>Adding a user interface to IS4</vt:lpstr>
      <vt:lpstr>Test users</vt:lpstr>
      <vt:lpstr>IdentityResources.Profile() and Test users</vt:lpstr>
      <vt:lpstr>Securing user authentication process</vt:lpstr>
      <vt:lpstr>Implicit grant</vt:lpstr>
      <vt:lpstr>Inspect network</vt:lpstr>
      <vt:lpstr>Authorization endpoint</vt:lpstr>
      <vt:lpstr>Name identifier from SUB</vt:lpstr>
      <vt:lpstr>Profile claims are missing</vt:lpstr>
      <vt:lpstr>Authorization code + PKCE</vt:lpstr>
      <vt:lpstr>Logging out of web application - 1</vt:lpstr>
      <vt:lpstr>Logging out of web application -2 – Empty page</vt:lpstr>
      <vt:lpstr>Log out of identity provider</vt:lpstr>
      <vt:lpstr>Redirect after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35</cp:revision>
  <dcterms:created xsi:type="dcterms:W3CDTF">2021-11-29T12:32:24Z</dcterms:created>
  <dcterms:modified xsi:type="dcterms:W3CDTF">2021-12-01T10:19:29Z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0x010100FCDB438EAC94924B920680F565C2EAFC</vt:lpwstr>
  </property>
</Properties>
</file>