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80353"/>
          </a:xfrm>
        </p:spPr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096DB9C-21F8-7759-9038-AE711F4E6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577-B76B-7378-CDBE-8DD555A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Encoding format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B2405-E027-5EA2-F450-8F6C87B1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49"/>
            <a:ext cx="12192000" cy="53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EF2F-D730-03A9-47A6-D43E188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92" y="3114498"/>
            <a:ext cx="4822912" cy="629004"/>
          </a:xfrm>
        </p:spPr>
        <p:txBody>
          <a:bodyPr/>
          <a:lstStyle/>
          <a:p>
            <a:r>
              <a:rPr lang="en-US" dirty="0"/>
              <a:t>OPEN /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94431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BB55-578C-5DF9-5687-3DE09F08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26DB-03E5-4D37-6441-42974C5E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2EFD-BC7D-2CE6-ED82-E96C1ED4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264" y="3160218"/>
            <a:ext cx="5984200" cy="5375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br>
              <a:rPr lang="en-US" dirty="0"/>
            </a:br>
            <a:r>
              <a:rPr lang="en-US" dirty="0"/>
              <a:t>- What and how?</a:t>
            </a:r>
          </a:p>
        </p:txBody>
      </p:sp>
    </p:spTree>
    <p:extLst>
      <p:ext uri="{BB962C8B-B14F-4D97-AF65-F5344CB8AC3E}">
        <p14:creationId xmlns:p14="http://schemas.microsoft.com/office/powerpoint/2010/main" val="27182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4FAB-8BA1-8078-2602-6E2B51D2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Logging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0FB58-E2C3-7F87-071C-52FF13BC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64769"/>
            <a:ext cx="9839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4FAB-8BA1-8078-2602-6E2B51D2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Logging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EC2B-571A-212C-F363-1D3E9AE7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538082"/>
            <a:ext cx="12192000" cy="1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9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AA18-ED76-B12D-CCB9-33EDBB5F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Logging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5D01A-573E-97A2-62DE-8E7E021D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1"/>
            <a:ext cx="12192000" cy="54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A35-685A-C6EB-7A66-5F7B3F2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Persistence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306AC-AE32-245F-B243-13372650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85875"/>
            <a:ext cx="11782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A35-685A-C6EB-7A66-5F7B3F2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Persistence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5F0F1-A64D-7A33-4ABC-17E302CB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736"/>
            <a:ext cx="12192000" cy="22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A35-685A-C6EB-7A66-5F7B3F2B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Persistence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00DC9-ACB8-184F-7C9B-67B9B7B7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98663"/>
            <a:ext cx="11639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577-B76B-7378-CDBE-8DD555A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Encoding format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D736C-6E17-CFC9-DDF4-C9255F09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132"/>
            <a:ext cx="12192000" cy="48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22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550</TotalTime>
  <Words>41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Franklin Gothic Demi</vt:lpstr>
      <vt:lpstr>Wingdings 2</vt:lpstr>
      <vt:lpstr>DividendVTI</vt:lpstr>
      <vt:lpstr>SOLID PRINCIPLES</vt:lpstr>
      <vt:lpstr>Single responsibility principle - What and how?</vt:lpstr>
      <vt:lpstr>Logging - 1</vt:lpstr>
      <vt:lpstr>Logging - 2</vt:lpstr>
      <vt:lpstr>Logging - 3</vt:lpstr>
      <vt:lpstr>Persistence - 1</vt:lpstr>
      <vt:lpstr>Persistence - 2</vt:lpstr>
      <vt:lpstr>Persistence - 3</vt:lpstr>
      <vt:lpstr>Encoding format - 1</vt:lpstr>
      <vt:lpstr>Encoding format - 2</vt:lpstr>
      <vt:lpstr>OPEN / CLOSED PRINCIPLE</vt:lpstr>
      <vt:lpstr>PowerPoint Presentation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26</cp:revision>
  <dcterms:created xsi:type="dcterms:W3CDTF">2022-12-13T05:08:33Z</dcterms:created>
  <dcterms:modified xsi:type="dcterms:W3CDTF">2022-12-13T14:18:46Z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